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81" r:id="rId3"/>
    <p:sldId id="258" r:id="rId4"/>
    <p:sldId id="424" r:id="rId5"/>
    <p:sldId id="266" r:id="rId6"/>
    <p:sldId id="431" r:id="rId7"/>
    <p:sldId id="375" r:id="rId8"/>
    <p:sldId id="380" r:id="rId9"/>
    <p:sldId id="359" r:id="rId10"/>
    <p:sldId id="440" r:id="rId11"/>
    <p:sldId id="413" r:id="rId12"/>
    <p:sldId id="435" r:id="rId13"/>
    <p:sldId id="410" r:id="rId14"/>
    <p:sldId id="434" r:id="rId15"/>
    <p:sldId id="415" r:id="rId16"/>
    <p:sldId id="418" r:id="rId17"/>
    <p:sldId id="419" r:id="rId18"/>
    <p:sldId id="423" r:id="rId19"/>
    <p:sldId id="453" r:id="rId20"/>
    <p:sldId id="455" r:id="rId21"/>
    <p:sldId id="454" r:id="rId22"/>
    <p:sldId id="458" r:id="rId23"/>
    <p:sldId id="460" r:id="rId24"/>
    <p:sldId id="463" r:id="rId25"/>
    <p:sldId id="456" r:id="rId26"/>
    <p:sldId id="457" r:id="rId27"/>
    <p:sldId id="459" r:id="rId28"/>
    <p:sldId id="438" r:id="rId29"/>
    <p:sldId id="432" r:id="rId30"/>
    <p:sldId id="436" r:id="rId31"/>
    <p:sldId id="461" r:id="rId32"/>
    <p:sldId id="443" r:id="rId33"/>
    <p:sldId id="462" r:id="rId34"/>
    <p:sldId id="448" r:id="rId35"/>
    <p:sldId id="446" r:id="rId36"/>
    <p:sldId id="447" r:id="rId37"/>
    <p:sldId id="425" r:id="rId38"/>
    <p:sldId id="426" r:id="rId39"/>
    <p:sldId id="445" r:id="rId40"/>
    <p:sldId id="437" r:id="rId41"/>
    <p:sldId id="428" r:id="rId42"/>
    <p:sldId id="429" r:id="rId43"/>
    <p:sldId id="449" r:id="rId44"/>
    <p:sldId id="430" r:id="rId45"/>
    <p:sldId id="273" r:id="rId46"/>
    <p:sldId id="374" r:id="rId47"/>
    <p:sldId id="441" r:id="rId48"/>
    <p:sldId id="450" r:id="rId49"/>
    <p:sldId id="365" r:id="rId50"/>
    <p:sldId id="442" r:id="rId51"/>
    <p:sldId id="369" r:id="rId52"/>
    <p:sldId id="366" r:id="rId53"/>
    <p:sldId id="391" r:id="rId54"/>
    <p:sldId id="332" r:id="rId55"/>
    <p:sldId id="371" r:id="rId56"/>
    <p:sldId id="274" r:id="rId57"/>
    <p:sldId id="451" r:id="rId58"/>
    <p:sldId id="317" r:id="rId59"/>
    <p:sldId id="284" r:id="rId60"/>
    <p:sldId id="322" r:id="rId61"/>
    <p:sldId id="271" r:id="rId62"/>
    <p:sldId id="269" r:id="rId63"/>
    <p:sldId id="386" r:id="rId64"/>
    <p:sldId id="383" r:id="rId65"/>
    <p:sldId id="452" r:id="rId66"/>
    <p:sldId id="384" r:id="rId67"/>
    <p:sldId id="272" r:id="rId68"/>
    <p:sldId id="464" r:id="rId69"/>
    <p:sldId id="465" r:id="rId7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B2B2B2"/>
    <a:srgbClr val="777777"/>
    <a:srgbClr val="000000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65" autoAdjust="0"/>
    <p:restoredTop sz="99885" autoAdjust="0"/>
  </p:normalViewPr>
  <p:slideViewPr>
    <p:cSldViewPr>
      <p:cViewPr varScale="1">
        <p:scale>
          <a:sx n="114" d="100"/>
          <a:sy n="114" d="100"/>
        </p:scale>
        <p:origin x="112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94E1CF-142C-4B67-8FA3-0D820E34F360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3E0AA5-A81C-4BEC-842C-FF9B29C5460C}">
      <dgm:prSet phldrT="[Texte]"/>
      <dgm:spPr/>
      <dgm:t>
        <a:bodyPr/>
        <a:lstStyle/>
        <a:p>
          <a:r>
            <a:rPr lang="fr-FR" b="0" dirty="0">
              <a:latin typeface="Arial" pitchFamily="34" charset="0"/>
              <a:cs typeface="Arial" pitchFamily="34" charset="0"/>
            </a:rPr>
            <a:t>General Direction</a:t>
          </a:r>
          <a:endParaRPr lang="en-US" b="0" dirty="0">
            <a:latin typeface="Arial" pitchFamily="34" charset="0"/>
            <a:cs typeface="Arial" pitchFamily="34" charset="0"/>
          </a:endParaRPr>
        </a:p>
      </dgm:t>
    </dgm:pt>
    <dgm:pt modelId="{3ED7CE63-D170-4AC1-A8E5-CE7390898D43}" type="parTrans" cxnId="{0A6F80E0-A675-444C-956C-C88DC52973A0}">
      <dgm:prSet/>
      <dgm:spPr/>
      <dgm:t>
        <a:bodyPr/>
        <a:lstStyle/>
        <a:p>
          <a:endParaRPr lang="en-US"/>
        </a:p>
      </dgm:t>
    </dgm:pt>
    <dgm:pt modelId="{C765DF41-D3E4-4A70-8560-BDD353AAE3C7}" type="sibTrans" cxnId="{0A6F80E0-A675-444C-956C-C88DC52973A0}">
      <dgm:prSet/>
      <dgm:spPr/>
      <dgm:t>
        <a:bodyPr/>
        <a:lstStyle/>
        <a:p>
          <a:endParaRPr lang="en-US"/>
        </a:p>
      </dgm:t>
    </dgm:pt>
    <dgm:pt modelId="{081F29AD-D3F8-4B20-95F4-3C27612C393A}">
      <dgm:prSet phldrT="[Texte]"/>
      <dgm:spPr/>
      <dgm:t>
        <a:bodyPr/>
        <a:lstStyle/>
        <a:p>
          <a:r>
            <a:rPr lang="fr-FR" dirty="0">
              <a:latin typeface="Arial" pitchFamily="34" charset="0"/>
              <a:cs typeface="Arial" pitchFamily="34" charset="0"/>
            </a:rPr>
            <a:t>Commercial </a:t>
          </a:r>
          <a:r>
            <a:rPr lang="fr-FR" dirty="0" err="1">
              <a:latin typeface="Arial" pitchFamily="34" charset="0"/>
              <a:cs typeface="Arial" pitchFamily="34" charset="0"/>
            </a:rPr>
            <a:t>Department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3C7AA5D7-A36F-418E-A8A0-0F84DA8BB0C5}" type="parTrans" cxnId="{B6D78241-2354-4B52-9872-50982A6B2E24}">
      <dgm:prSet/>
      <dgm:spPr/>
      <dgm:t>
        <a:bodyPr/>
        <a:lstStyle/>
        <a:p>
          <a:endParaRPr lang="en-US"/>
        </a:p>
      </dgm:t>
    </dgm:pt>
    <dgm:pt modelId="{F06D551A-27DF-4A4D-80CB-803BC7E47AC5}" type="sibTrans" cxnId="{B6D78241-2354-4B52-9872-50982A6B2E24}">
      <dgm:prSet/>
      <dgm:spPr/>
      <dgm:t>
        <a:bodyPr/>
        <a:lstStyle/>
        <a:p>
          <a:endParaRPr lang="en-US"/>
        </a:p>
      </dgm:t>
    </dgm:pt>
    <dgm:pt modelId="{6FC53BA4-18A8-4B26-9BC6-71E2E97A3CB6}">
      <dgm:prSet phldrT="[Texte]"/>
      <dgm:spPr/>
      <dgm:t>
        <a:bodyPr/>
        <a:lstStyle/>
        <a:p>
          <a:r>
            <a:rPr lang="fr-FR" dirty="0">
              <a:latin typeface="Arial" pitchFamily="34" charset="0"/>
              <a:cs typeface="Arial" pitchFamily="34" charset="0"/>
            </a:rPr>
            <a:t>Administrative &amp; Financial </a:t>
          </a:r>
          <a:r>
            <a:rPr lang="fr-FR" dirty="0" err="1">
              <a:latin typeface="Arial" pitchFamily="34" charset="0"/>
              <a:cs typeface="Arial" pitchFamily="34" charset="0"/>
            </a:rPr>
            <a:t>Department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26A6DE51-D7F8-4B80-A475-1FE704154D6B}" type="parTrans" cxnId="{1F63BDAE-3436-46CF-9E25-4EC581C99BE3}">
      <dgm:prSet/>
      <dgm:spPr/>
      <dgm:t>
        <a:bodyPr/>
        <a:lstStyle/>
        <a:p>
          <a:endParaRPr lang="en-US"/>
        </a:p>
      </dgm:t>
    </dgm:pt>
    <dgm:pt modelId="{DE865F08-E90F-43F4-94B3-4B97F3ECB610}" type="sibTrans" cxnId="{1F63BDAE-3436-46CF-9E25-4EC581C99BE3}">
      <dgm:prSet/>
      <dgm:spPr/>
      <dgm:t>
        <a:bodyPr/>
        <a:lstStyle/>
        <a:p>
          <a:endParaRPr lang="en-US"/>
        </a:p>
      </dgm:t>
    </dgm:pt>
    <dgm:pt modelId="{5FF1A6BE-2736-4DDC-986D-0544EB8EDF64}">
      <dgm:prSet phldrT="[Texte]"/>
      <dgm:spPr/>
      <dgm:t>
        <a:bodyPr/>
        <a:lstStyle/>
        <a:p>
          <a:r>
            <a:rPr lang="fr-FR" dirty="0">
              <a:latin typeface="Arial" pitchFamily="34" charset="0"/>
              <a:cs typeface="Arial" pitchFamily="34" charset="0"/>
            </a:rPr>
            <a:t>Information </a:t>
          </a:r>
          <a:r>
            <a:rPr lang="fr-FR" dirty="0" err="1">
              <a:latin typeface="Arial" pitchFamily="34" charset="0"/>
              <a:cs typeface="Arial" pitchFamily="34" charset="0"/>
            </a:rPr>
            <a:t>Technology</a:t>
          </a:r>
          <a:r>
            <a:rPr lang="fr-FR" dirty="0">
              <a:latin typeface="Arial" pitchFamily="34" charset="0"/>
              <a:cs typeface="Arial" pitchFamily="34" charset="0"/>
            </a:rPr>
            <a:t> </a:t>
          </a:r>
          <a:r>
            <a:rPr lang="fr-FR" dirty="0" err="1">
              <a:latin typeface="Arial" pitchFamily="34" charset="0"/>
              <a:cs typeface="Arial" pitchFamily="34" charset="0"/>
            </a:rPr>
            <a:t>Department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67097BE0-156C-4942-9B03-239B4032E490}" type="parTrans" cxnId="{B823730C-DF58-4570-83FA-10FBDBC1FDC6}">
      <dgm:prSet/>
      <dgm:spPr/>
      <dgm:t>
        <a:bodyPr/>
        <a:lstStyle/>
        <a:p>
          <a:endParaRPr lang="en-US"/>
        </a:p>
      </dgm:t>
    </dgm:pt>
    <dgm:pt modelId="{6CC2F99C-4753-4411-BAB9-3B78B8905C5D}" type="sibTrans" cxnId="{B823730C-DF58-4570-83FA-10FBDBC1FDC6}">
      <dgm:prSet/>
      <dgm:spPr/>
      <dgm:t>
        <a:bodyPr/>
        <a:lstStyle/>
        <a:p>
          <a:endParaRPr lang="en-US"/>
        </a:p>
      </dgm:t>
    </dgm:pt>
    <dgm:pt modelId="{3ACF8C94-9D32-4745-BFB6-D78BD2EEB255}">
      <dgm:prSet phldrT="[Texte]"/>
      <dgm:spPr/>
      <dgm:t>
        <a:bodyPr/>
        <a:lstStyle/>
        <a:p>
          <a:r>
            <a:rPr lang="fr-FR" dirty="0" err="1">
              <a:latin typeface="Arial" pitchFamily="34" charset="0"/>
              <a:cs typeface="Arial" pitchFamily="34" charset="0"/>
            </a:rPr>
            <a:t>Technical</a:t>
          </a:r>
          <a:r>
            <a:rPr lang="fr-FR" dirty="0">
              <a:latin typeface="Arial" pitchFamily="34" charset="0"/>
              <a:cs typeface="Arial" pitchFamily="34" charset="0"/>
            </a:rPr>
            <a:t> Direction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54E9F788-8F52-434C-9C42-698C2C5B3A58}" type="parTrans" cxnId="{091EEC38-D4CB-4ACF-B146-3ACBF17927D3}">
      <dgm:prSet/>
      <dgm:spPr/>
      <dgm:t>
        <a:bodyPr/>
        <a:lstStyle/>
        <a:p>
          <a:endParaRPr lang="en-US"/>
        </a:p>
      </dgm:t>
    </dgm:pt>
    <dgm:pt modelId="{F4537610-9336-4C76-95FE-74CD53E754BD}" type="sibTrans" cxnId="{091EEC38-D4CB-4ACF-B146-3ACBF17927D3}">
      <dgm:prSet/>
      <dgm:spPr/>
      <dgm:t>
        <a:bodyPr/>
        <a:lstStyle/>
        <a:p>
          <a:endParaRPr lang="en-US"/>
        </a:p>
      </dgm:t>
    </dgm:pt>
    <dgm:pt modelId="{9956AD9C-E6C0-4692-AEE5-B0512ABD4C40}">
      <dgm:prSet phldrT="[Texte]"/>
      <dgm:spPr/>
      <dgm:t>
        <a:bodyPr/>
        <a:lstStyle/>
        <a:p>
          <a:r>
            <a:rPr lang="fr-FR" dirty="0" err="1">
              <a:latin typeface="Arial" pitchFamily="34" charset="0"/>
              <a:cs typeface="Arial" pitchFamily="34" charset="0"/>
            </a:rPr>
            <a:t>Mechanical</a:t>
          </a:r>
          <a:r>
            <a:rPr lang="fr-FR" dirty="0">
              <a:latin typeface="Arial" pitchFamily="34" charset="0"/>
              <a:cs typeface="Arial" pitchFamily="34" charset="0"/>
            </a:rPr>
            <a:t> &amp; </a:t>
          </a:r>
          <a:r>
            <a:rPr lang="fr-FR" dirty="0" err="1">
              <a:latin typeface="Arial" pitchFamily="34" charset="0"/>
              <a:cs typeface="Arial" pitchFamily="34" charset="0"/>
            </a:rPr>
            <a:t>Piping</a:t>
          </a:r>
          <a:r>
            <a:rPr lang="fr-FR" dirty="0">
              <a:latin typeface="Arial" pitchFamily="34" charset="0"/>
              <a:cs typeface="Arial" pitchFamily="34" charset="0"/>
            </a:rPr>
            <a:t> </a:t>
          </a:r>
          <a:r>
            <a:rPr lang="fr-FR" dirty="0" err="1">
              <a:latin typeface="Arial" pitchFamily="34" charset="0"/>
              <a:cs typeface="Arial" pitchFamily="34" charset="0"/>
            </a:rPr>
            <a:t>Department</a:t>
          </a:r>
          <a:endParaRPr lang="fr-FR" dirty="0">
            <a:latin typeface="Arial" pitchFamily="34" charset="0"/>
            <a:cs typeface="Arial" pitchFamily="34" charset="0"/>
          </a:endParaRPr>
        </a:p>
      </dgm:t>
    </dgm:pt>
    <dgm:pt modelId="{3B7ECD69-9843-4ACF-AF91-F538C3D1AE4E}" type="parTrans" cxnId="{B399DA97-83F9-4DD5-9504-E45E0BBA6966}">
      <dgm:prSet/>
      <dgm:spPr/>
      <dgm:t>
        <a:bodyPr/>
        <a:lstStyle/>
        <a:p>
          <a:endParaRPr lang="en-US"/>
        </a:p>
      </dgm:t>
    </dgm:pt>
    <dgm:pt modelId="{8E6D0AAC-9669-49D4-BFC5-E6F64D52539E}" type="sibTrans" cxnId="{B399DA97-83F9-4DD5-9504-E45E0BBA6966}">
      <dgm:prSet/>
      <dgm:spPr/>
      <dgm:t>
        <a:bodyPr/>
        <a:lstStyle/>
        <a:p>
          <a:endParaRPr lang="en-US"/>
        </a:p>
      </dgm:t>
    </dgm:pt>
    <dgm:pt modelId="{3A77C8E0-1183-4966-9459-B2888933507F}">
      <dgm:prSet phldrT="[Texte]"/>
      <dgm:spPr/>
      <dgm:t>
        <a:bodyPr/>
        <a:lstStyle/>
        <a:p>
          <a:r>
            <a:rPr lang="fr-FR" dirty="0" err="1">
              <a:latin typeface="Arial" pitchFamily="34" charset="0"/>
              <a:cs typeface="Arial" pitchFamily="34" charset="0"/>
            </a:rPr>
            <a:t>Electrical</a:t>
          </a:r>
          <a:r>
            <a:rPr lang="fr-FR" dirty="0">
              <a:latin typeface="Arial" pitchFamily="34" charset="0"/>
              <a:cs typeface="Arial" pitchFamily="34" charset="0"/>
            </a:rPr>
            <a:t> &amp; Instrumentation </a:t>
          </a:r>
          <a:r>
            <a:rPr lang="fr-FR" dirty="0" err="1">
              <a:latin typeface="Arial" pitchFamily="34" charset="0"/>
              <a:cs typeface="Arial" pitchFamily="34" charset="0"/>
            </a:rPr>
            <a:t>Department</a:t>
          </a:r>
          <a:endParaRPr lang="fr-FR" dirty="0">
            <a:latin typeface="Arial" pitchFamily="34" charset="0"/>
            <a:cs typeface="Arial" pitchFamily="34" charset="0"/>
          </a:endParaRPr>
        </a:p>
      </dgm:t>
    </dgm:pt>
    <dgm:pt modelId="{925D66FF-8724-438D-8465-DB2DFDF436F6}" type="parTrans" cxnId="{AB728771-B676-48A0-B861-7292B2AE557A}">
      <dgm:prSet/>
      <dgm:spPr/>
      <dgm:t>
        <a:bodyPr/>
        <a:lstStyle/>
        <a:p>
          <a:endParaRPr lang="en-US"/>
        </a:p>
      </dgm:t>
    </dgm:pt>
    <dgm:pt modelId="{288D5CE2-331A-4410-862F-09D473CD37F7}" type="sibTrans" cxnId="{AB728771-B676-48A0-B861-7292B2AE557A}">
      <dgm:prSet/>
      <dgm:spPr/>
      <dgm:t>
        <a:bodyPr/>
        <a:lstStyle/>
        <a:p>
          <a:endParaRPr lang="en-US"/>
        </a:p>
      </dgm:t>
    </dgm:pt>
    <dgm:pt modelId="{576E6919-32EF-43A4-B85C-18F41F9F33CA}">
      <dgm:prSet phldrT="[Texte]"/>
      <dgm:spPr/>
      <dgm:t>
        <a:bodyPr/>
        <a:lstStyle/>
        <a:p>
          <a:r>
            <a:rPr lang="fr-FR" dirty="0">
              <a:latin typeface="Arial" pitchFamily="34" charset="0"/>
              <a:cs typeface="Arial" pitchFamily="34" charset="0"/>
            </a:rPr>
            <a:t>Civil &amp; </a:t>
          </a:r>
          <a:r>
            <a:rPr lang="fr-FR" dirty="0" err="1">
              <a:latin typeface="Arial" pitchFamily="34" charset="0"/>
              <a:cs typeface="Arial" pitchFamily="34" charset="0"/>
            </a:rPr>
            <a:t>Steel</a:t>
          </a:r>
          <a:r>
            <a:rPr lang="fr-FR" dirty="0">
              <a:latin typeface="Arial" pitchFamily="34" charset="0"/>
              <a:cs typeface="Arial" pitchFamily="34" charset="0"/>
            </a:rPr>
            <a:t> Structure </a:t>
          </a:r>
          <a:r>
            <a:rPr lang="en-US" noProof="0" dirty="0">
              <a:latin typeface="Arial" pitchFamily="34" charset="0"/>
              <a:cs typeface="Arial" pitchFamily="34" charset="0"/>
            </a:rPr>
            <a:t>Department</a:t>
          </a:r>
        </a:p>
      </dgm:t>
    </dgm:pt>
    <dgm:pt modelId="{C4227819-7AB1-42AE-9A8F-9CD0DC3F9FFC}" type="parTrans" cxnId="{2CD059FC-14EC-48CD-9226-32D5C8DB41D2}">
      <dgm:prSet/>
      <dgm:spPr/>
      <dgm:t>
        <a:bodyPr/>
        <a:lstStyle/>
        <a:p>
          <a:endParaRPr lang="en-US"/>
        </a:p>
      </dgm:t>
    </dgm:pt>
    <dgm:pt modelId="{19DC32A2-3946-45DC-80A2-6203428B0500}" type="sibTrans" cxnId="{2CD059FC-14EC-48CD-9226-32D5C8DB41D2}">
      <dgm:prSet/>
      <dgm:spPr/>
      <dgm:t>
        <a:bodyPr/>
        <a:lstStyle/>
        <a:p>
          <a:endParaRPr lang="en-US"/>
        </a:p>
      </dgm:t>
    </dgm:pt>
    <dgm:pt modelId="{20D6E5F1-BF5D-4446-99B9-506EB0948627}">
      <dgm:prSet phldrT="[Texte]"/>
      <dgm:spPr/>
      <dgm:t>
        <a:bodyPr/>
        <a:lstStyle/>
        <a:p>
          <a:r>
            <a:rPr lang="fr-FR" dirty="0" err="1">
              <a:latin typeface="Arial" pitchFamily="34" charset="0"/>
              <a:cs typeface="Arial" pitchFamily="34" charset="0"/>
            </a:rPr>
            <a:t>Process</a:t>
          </a:r>
          <a:endParaRPr lang="fr-FR" dirty="0">
            <a:latin typeface="Arial" pitchFamily="34" charset="0"/>
            <a:cs typeface="Arial" pitchFamily="34" charset="0"/>
          </a:endParaRPr>
        </a:p>
        <a:p>
          <a:r>
            <a:rPr lang="en-US" noProof="0" dirty="0">
              <a:latin typeface="Arial" pitchFamily="34" charset="0"/>
              <a:cs typeface="Arial" pitchFamily="34" charset="0"/>
            </a:rPr>
            <a:t>Department</a:t>
          </a:r>
        </a:p>
      </dgm:t>
    </dgm:pt>
    <dgm:pt modelId="{1E4F4238-A06B-4135-9E1E-2309165FC4CC}" type="parTrans" cxnId="{FFC1356F-170A-4CB3-B57F-24C5B1F3E430}">
      <dgm:prSet/>
      <dgm:spPr/>
      <dgm:t>
        <a:bodyPr/>
        <a:lstStyle/>
        <a:p>
          <a:endParaRPr lang="fr-FR"/>
        </a:p>
      </dgm:t>
    </dgm:pt>
    <dgm:pt modelId="{CA6FA990-A7D6-4160-B3A6-F626687DFD4C}" type="sibTrans" cxnId="{FFC1356F-170A-4CB3-B57F-24C5B1F3E430}">
      <dgm:prSet/>
      <dgm:spPr/>
      <dgm:t>
        <a:bodyPr/>
        <a:lstStyle/>
        <a:p>
          <a:endParaRPr lang="fr-FR"/>
        </a:p>
      </dgm:t>
    </dgm:pt>
    <dgm:pt modelId="{19647AC2-19B0-4BE6-B5EC-41C2F56E2A54}">
      <dgm:prSet phldrT="[Texte]"/>
      <dgm:spPr/>
      <dgm:t>
        <a:bodyPr/>
        <a:lstStyle/>
        <a:p>
          <a:r>
            <a:rPr lang="fr-FR" dirty="0" err="1">
              <a:latin typeface="Arial" pitchFamily="34" charset="0"/>
              <a:cs typeface="Arial" pitchFamily="34" charset="0"/>
            </a:rPr>
            <a:t>Quality</a:t>
          </a:r>
          <a:r>
            <a:rPr lang="fr-FR" dirty="0">
              <a:latin typeface="Arial" pitchFamily="34" charset="0"/>
              <a:cs typeface="Arial" pitchFamily="34" charset="0"/>
            </a:rPr>
            <a:t> </a:t>
          </a:r>
          <a:r>
            <a:rPr lang="fr-FR" dirty="0" err="1">
              <a:latin typeface="Arial" pitchFamily="34" charset="0"/>
              <a:cs typeface="Arial" pitchFamily="34" charset="0"/>
            </a:rPr>
            <a:t>Department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E40CAF69-14E8-4D85-99B4-663A8F956D36}" type="sibTrans" cxnId="{FEC04C96-F803-4116-85A1-2A0E60720D34}">
      <dgm:prSet/>
      <dgm:spPr/>
      <dgm:t>
        <a:bodyPr/>
        <a:lstStyle/>
        <a:p>
          <a:endParaRPr lang="en-US"/>
        </a:p>
      </dgm:t>
    </dgm:pt>
    <dgm:pt modelId="{F3E3AC1C-B6C2-4645-8B7C-4818E6ACE136}" type="parTrans" cxnId="{FEC04C96-F803-4116-85A1-2A0E60720D34}">
      <dgm:prSet/>
      <dgm:spPr/>
      <dgm:t>
        <a:bodyPr/>
        <a:lstStyle/>
        <a:p>
          <a:endParaRPr lang="en-US"/>
        </a:p>
      </dgm:t>
    </dgm:pt>
    <dgm:pt modelId="{3A78716B-A488-42A2-A4E0-AFB7E6DBF00C}">
      <dgm:prSet phldrT="[Texte]"/>
      <dgm:spPr/>
      <dgm:t>
        <a:bodyPr/>
        <a:lstStyle/>
        <a:p>
          <a:r>
            <a:rPr lang="fr-FR" dirty="0">
              <a:latin typeface="Arial" pitchFamily="34" charset="0"/>
              <a:cs typeface="Arial" pitchFamily="34" charset="0"/>
            </a:rPr>
            <a:t>Project Management </a:t>
          </a:r>
          <a:r>
            <a:rPr lang="fr-FR" dirty="0" err="1">
              <a:latin typeface="Arial" pitchFamily="34" charset="0"/>
              <a:cs typeface="Arial" pitchFamily="34" charset="0"/>
            </a:rPr>
            <a:t>Department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D3C451D9-C003-4A46-B008-B676483A809F}" type="parTrans" cxnId="{0C18D4FC-7474-4618-A1DA-05DB57413483}">
      <dgm:prSet/>
      <dgm:spPr/>
      <dgm:t>
        <a:bodyPr/>
        <a:lstStyle/>
        <a:p>
          <a:endParaRPr lang="fr-FR"/>
        </a:p>
      </dgm:t>
    </dgm:pt>
    <dgm:pt modelId="{846169DE-858A-4D94-BA1F-F38D98750933}" type="sibTrans" cxnId="{0C18D4FC-7474-4618-A1DA-05DB57413483}">
      <dgm:prSet/>
      <dgm:spPr/>
      <dgm:t>
        <a:bodyPr/>
        <a:lstStyle/>
        <a:p>
          <a:endParaRPr lang="fr-FR"/>
        </a:p>
      </dgm:t>
    </dgm:pt>
    <dgm:pt modelId="{3CA2F3AB-C65F-4CDC-9551-1BCAE0EC8E22}" type="pres">
      <dgm:prSet presAssocID="{D694E1CF-142C-4B67-8FA3-0D820E34F36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3A0D058-AE36-4D78-B722-264BC90F9941}" type="pres">
      <dgm:prSet presAssocID="{2C3E0AA5-A81C-4BEC-842C-FF9B29C5460C}" presName="hierRoot1" presStyleCnt="0"/>
      <dgm:spPr/>
    </dgm:pt>
    <dgm:pt modelId="{B4C75C71-C045-45F5-8060-583146705490}" type="pres">
      <dgm:prSet presAssocID="{2C3E0AA5-A81C-4BEC-842C-FF9B29C5460C}" presName="composite" presStyleCnt="0"/>
      <dgm:spPr/>
    </dgm:pt>
    <dgm:pt modelId="{84E62EDB-86CB-4B22-AFA1-F3553E61CDDD}" type="pres">
      <dgm:prSet presAssocID="{2C3E0AA5-A81C-4BEC-842C-FF9B29C5460C}" presName="background" presStyleLbl="node0" presStyleIdx="0" presStyleCnt="2"/>
      <dgm:spPr/>
    </dgm:pt>
    <dgm:pt modelId="{98C5AE25-DA0A-480A-ADEB-8DB3ED877129}" type="pres">
      <dgm:prSet presAssocID="{2C3E0AA5-A81C-4BEC-842C-FF9B29C5460C}" presName="text" presStyleLbl="fgAcc0" presStyleIdx="0" presStyleCnt="2" custLinFactNeighborY="-80715">
        <dgm:presLayoutVars>
          <dgm:chPref val="3"/>
        </dgm:presLayoutVars>
      </dgm:prSet>
      <dgm:spPr/>
    </dgm:pt>
    <dgm:pt modelId="{37FAEB0A-9F2E-4DB1-8108-0C7434E74127}" type="pres">
      <dgm:prSet presAssocID="{2C3E0AA5-A81C-4BEC-842C-FF9B29C5460C}" presName="hierChild2" presStyleCnt="0"/>
      <dgm:spPr/>
    </dgm:pt>
    <dgm:pt modelId="{397B5624-B3D4-4F7D-9BCF-CECB08F0AA23}" type="pres">
      <dgm:prSet presAssocID="{3C7AA5D7-A36F-418E-A8A0-0F84DA8BB0C5}" presName="Name10" presStyleLbl="parChTrans1D2" presStyleIdx="0" presStyleCnt="5"/>
      <dgm:spPr/>
    </dgm:pt>
    <dgm:pt modelId="{C6E4F951-CCAA-4126-93B4-097EF59F4589}" type="pres">
      <dgm:prSet presAssocID="{081F29AD-D3F8-4B20-95F4-3C27612C393A}" presName="hierRoot2" presStyleCnt="0"/>
      <dgm:spPr/>
    </dgm:pt>
    <dgm:pt modelId="{71A98ACC-5376-49F0-A3E8-53A0AA7984C9}" type="pres">
      <dgm:prSet presAssocID="{081F29AD-D3F8-4B20-95F4-3C27612C393A}" presName="composite2" presStyleCnt="0"/>
      <dgm:spPr/>
    </dgm:pt>
    <dgm:pt modelId="{D8391D99-DACA-468F-889D-BEAF56769F47}" type="pres">
      <dgm:prSet presAssocID="{081F29AD-D3F8-4B20-95F4-3C27612C393A}" presName="background2" presStyleLbl="node2" presStyleIdx="0" presStyleCnt="5"/>
      <dgm:spPr/>
    </dgm:pt>
    <dgm:pt modelId="{9B4E12DC-1FAC-47B6-887C-362018B5B4BC}" type="pres">
      <dgm:prSet presAssocID="{081F29AD-D3F8-4B20-95F4-3C27612C393A}" presName="text2" presStyleLbl="fgAcc2" presStyleIdx="0" presStyleCnt="5" custLinFactNeighborY="-70914">
        <dgm:presLayoutVars>
          <dgm:chPref val="3"/>
        </dgm:presLayoutVars>
      </dgm:prSet>
      <dgm:spPr/>
    </dgm:pt>
    <dgm:pt modelId="{4CA44918-09C4-47AC-A720-B0630921E9B8}" type="pres">
      <dgm:prSet presAssocID="{081F29AD-D3F8-4B20-95F4-3C27612C393A}" presName="hierChild3" presStyleCnt="0"/>
      <dgm:spPr/>
    </dgm:pt>
    <dgm:pt modelId="{4F91B0F7-7E93-4BC3-A383-AD10CB832610}" type="pres">
      <dgm:prSet presAssocID="{26A6DE51-D7F8-4B80-A475-1FE704154D6B}" presName="Name10" presStyleLbl="parChTrans1D2" presStyleIdx="1" presStyleCnt="5"/>
      <dgm:spPr/>
    </dgm:pt>
    <dgm:pt modelId="{6D19441D-705F-42BB-971B-34C962C3CBB6}" type="pres">
      <dgm:prSet presAssocID="{6FC53BA4-18A8-4B26-9BC6-71E2E97A3CB6}" presName="hierRoot2" presStyleCnt="0"/>
      <dgm:spPr/>
    </dgm:pt>
    <dgm:pt modelId="{5BD9C777-D8B5-4F79-AA9A-94D448388F5D}" type="pres">
      <dgm:prSet presAssocID="{6FC53BA4-18A8-4B26-9BC6-71E2E97A3CB6}" presName="composite2" presStyleCnt="0"/>
      <dgm:spPr/>
    </dgm:pt>
    <dgm:pt modelId="{6B313524-BDF3-4136-B804-375A38D884E9}" type="pres">
      <dgm:prSet presAssocID="{6FC53BA4-18A8-4B26-9BC6-71E2E97A3CB6}" presName="background2" presStyleLbl="node2" presStyleIdx="1" presStyleCnt="5"/>
      <dgm:spPr/>
    </dgm:pt>
    <dgm:pt modelId="{F51EFF84-EC38-4A7F-A6EF-39D7D87BB10C}" type="pres">
      <dgm:prSet presAssocID="{6FC53BA4-18A8-4B26-9BC6-71E2E97A3CB6}" presName="text2" presStyleLbl="fgAcc2" presStyleIdx="1" presStyleCnt="5" custLinFactNeighborY="-70914">
        <dgm:presLayoutVars>
          <dgm:chPref val="3"/>
        </dgm:presLayoutVars>
      </dgm:prSet>
      <dgm:spPr/>
    </dgm:pt>
    <dgm:pt modelId="{816AE522-445D-47F2-8C9A-99822E29F5E0}" type="pres">
      <dgm:prSet presAssocID="{6FC53BA4-18A8-4B26-9BC6-71E2E97A3CB6}" presName="hierChild3" presStyleCnt="0"/>
      <dgm:spPr/>
    </dgm:pt>
    <dgm:pt modelId="{9218AC1C-460F-4949-9104-4CC4C6EA47D8}" type="pres">
      <dgm:prSet presAssocID="{54E9F788-8F52-434C-9C42-698C2C5B3A58}" presName="Name10" presStyleLbl="parChTrans1D2" presStyleIdx="2" presStyleCnt="5"/>
      <dgm:spPr/>
    </dgm:pt>
    <dgm:pt modelId="{2C5814B4-5FBE-4593-B37C-2E4971A08D5B}" type="pres">
      <dgm:prSet presAssocID="{3ACF8C94-9D32-4745-BFB6-D78BD2EEB255}" presName="hierRoot2" presStyleCnt="0"/>
      <dgm:spPr/>
    </dgm:pt>
    <dgm:pt modelId="{C0670B55-1C90-47AB-8B22-A41EA64FD35F}" type="pres">
      <dgm:prSet presAssocID="{3ACF8C94-9D32-4745-BFB6-D78BD2EEB255}" presName="composite2" presStyleCnt="0"/>
      <dgm:spPr/>
    </dgm:pt>
    <dgm:pt modelId="{A4F87511-8CCA-49D1-93F3-AFDAB18EB394}" type="pres">
      <dgm:prSet presAssocID="{3ACF8C94-9D32-4745-BFB6-D78BD2EEB255}" presName="background2" presStyleLbl="node2" presStyleIdx="2" presStyleCnt="5"/>
      <dgm:spPr/>
    </dgm:pt>
    <dgm:pt modelId="{00FB173F-5F5B-4B2F-A93A-1FA1D96EF63F}" type="pres">
      <dgm:prSet presAssocID="{3ACF8C94-9D32-4745-BFB6-D78BD2EEB255}" presName="text2" presStyleLbl="fgAcc2" presStyleIdx="2" presStyleCnt="5" custLinFactNeighborY="-70914">
        <dgm:presLayoutVars>
          <dgm:chPref val="3"/>
        </dgm:presLayoutVars>
      </dgm:prSet>
      <dgm:spPr/>
    </dgm:pt>
    <dgm:pt modelId="{260B0E9D-9DA2-4BD5-B303-5C4834F8005F}" type="pres">
      <dgm:prSet presAssocID="{3ACF8C94-9D32-4745-BFB6-D78BD2EEB255}" presName="hierChild3" presStyleCnt="0"/>
      <dgm:spPr/>
    </dgm:pt>
    <dgm:pt modelId="{06EAD077-1C88-4AB0-8D7C-0863E6C575E5}" type="pres">
      <dgm:prSet presAssocID="{3B7ECD69-9843-4ACF-AF91-F538C3D1AE4E}" presName="Name17" presStyleLbl="parChTrans1D3" presStyleIdx="0" presStyleCnt="4"/>
      <dgm:spPr/>
    </dgm:pt>
    <dgm:pt modelId="{D28226C8-A954-4CE1-8E5E-C63DF4C71F00}" type="pres">
      <dgm:prSet presAssocID="{9956AD9C-E6C0-4692-AEE5-B0512ABD4C40}" presName="hierRoot3" presStyleCnt="0"/>
      <dgm:spPr/>
    </dgm:pt>
    <dgm:pt modelId="{BD5C6735-7703-4632-B806-5C8FB94A2EBC}" type="pres">
      <dgm:prSet presAssocID="{9956AD9C-E6C0-4692-AEE5-B0512ABD4C40}" presName="composite3" presStyleCnt="0"/>
      <dgm:spPr/>
    </dgm:pt>
    <dgm:pt modelId="{E4393B78-EBEF-48D6-A92A-5BB58DD731BD}" type="pres">
      <dgm:prSet presAssocID="{9956AD9C-E6C0-4692-AEE5-B0512ABD4C40}" presName="background3" presStyleLbl="node3" presStyleIdx="0" presStyleCnt="4"/>
      <dgm:spPr/>
    </dgm:pt>
    <dgm:pt modelId="{CEA800D0-7608-4E63-8DCA-73C0CF2DCA3E}" type="pres">
      <dgm:prSet presAssocID="{9956AD9C-E6C0-4692-AEE5-B0512ABD4C40}" presName="text3" presStyleLbl="fgAcc3" presStyleIdx="0" presStyleCnt="4" custLinFactNeighborY="75203">
        <dgm:presLayoutVars>
          <dgm:chPref val="3"/>
        </dgm:presLayoutVars>
      </dgm:prSet>
      <dgm:spPr/>
    </dgm:pt>
    <dgm:pt modelId="{D6E72B5A-E849-4131-B137-E4242C8BF5D2}" type="pres">
      <dgm:prSet presAssocID="{9956AD9C-E6C0-4692-AEE5-B0512ABD4C40}" presName="hierChild4" presStyleCnt="0"/>
      <dgm:spPr/>
    </dgm:pt>
    <dgm:pt modelId="{D78DBA82-E78E-4238-B555-304AAF10725A}" type="pres">
      <dgm:prSet presAssocID="{925D66FF-8724-438D-8465-DB2DFDF436F6}" presName="Name17" presStyleLbl="parChTrans1D3" presStyleIdx="1" presStyleCnt="4"/>
      <dgm:spPr/>
    </dgm:pt>
    <dgm:pt modelId="{942BE9BB-CF88-44D2-809D-E13C4AF9DF3D}" type="pres">
      <dgm:prSet presAssocID="{3A77C8E0-1183-4966-9459-B2888933507F}" presName="hierRoot3" presStyleCnt="0"/>
      <dgm:spPr/>
    </dgm:pt>
    <dgm:pt modelId="{D033A08F-975A-4D4D-9B76-B80E993CE731}" type="pres">
      <dgm:prSet presAssocID="{3A77C8E0-1183-4966-9459-B2888933507F}" presName="composite3" presStyleCnt="0"/>
      <dgm:spPr/>
    </dgm:pt>
    <dgm:pt modelId="{A60C1A65-F27F-4C2C-A2E1-3B3805563128}" type="pres">
      <dgm:prSet presAssocID="{3A77C8E0-1183-4966-9459-B2888933507F}" presName="background3" presStyleLbl="node3" presStyleIdx="1" presStyleCnt="4"/>
      <dgm:spPr/>
    </dgm:pt>
    <dgm:pt modelId="{633E6699-D7D7-469F-9D7F-41D2DAFE56D1}" type="pres">
      <dgm:prSet presAssocID="{3A77C8E0-1183-4966-9459-B2888933507F}" presName="text3" presStyleLbl="fgAcc3" presStyleIdx="1" presStyleCnt="4" custLinFactNeighborY="75203">
        <dgm:presLayoutVars>
          <dgm:chPref val="3"/>
        </dgm:presLayoutVars>
      </dgm:prSet>
      <dgm:spPr/>
    </dgm:pt>
    <dgm:pt modelId="{AA492090-F979-4B09-9CE2-B94CCCACBF79}" type="pres">
      <dgm:prSet presAssocID="{3A77C8E0-1183-4966-9459-B2888933507F}" presName="hierChild4" presStyleCnt="0"/>
      <dgm:spPr/>
    </dgm:pt>
    <dgm:pt modelId="{179BB805-2170-4FCE-93EE-EB291E4DC8A9}" type="pres">
      <dgm:prSet presAssocID="{C4227819-7AB1-42AE-9A8F-9CD0DC3F9FFC}" presName="Name17" presStyleLbl="parChTrans1D3" presStyleIdx="2" presStyleCnt="4"/>
      <dgm:spPr/>
    </dgm:pt>
    <dgm:pt modelId="{5A3B7740-A00A-40F0-94FC-396BC51D73CE}" type="pres">
      <dgm:prSet presAssocID="{576E6919-32EF-43A4-B85C-18F41F9F33CA}" presName="hierRoot3" presStyleCnt="0"/>
      <dgm:spPr/>
    </dgm:pt>
    <dgm:pt modelId="{2D070D62-B420-4E0D-9EE9-4E0BACD58AB4}" type="pres">
      <dgm:prSet presAssocID="{576E6919-32EF-43A4-B85C-18F41F9F33CA}" presName="composite3" presStyleCnt="0"/>
      <dgm:spPr/>
    </dgm:pt>
    <dgm:pt modelId="{B80DA94C-D46B-42FD-81EF-24BF859A809D}" type="pres">
      <dgm:prSet presAssocID="{576E6919-32EF-43A4-B85C-18F41F9F33CA}" presName="background3" presStyleLbl="node3" presStyleIdx="2" presStyleCnt="4"/>
      <dgm:spPr/>
    </dgm:pt>
    <dgm:pt modelId="{8CEF3DAD-FDEA-4CEB-9039-7209B1DF5401}" type="pres">
      <dgm:prSet presAssocID="{576E6919-32EF-43A4-B85C-18F41F9F33CA}" presName="text3" presStyleLbl="fgAcc3" presStyleIdx="2" presStyleCnt="4" custLinFactNeighborY="75203">
        <dgm:presLayoutVars>
          <dgm:chPref val="3"/>
        </dgm:presLayoutVars>
      </dgm:prSet>
      <dgm:spPr/>
    </dgm:pt>
    <dgm:pt modelId="{06ED388C-22C8-4202-9E71-EE0471B615BC}" type="pres">
      <dgm:prSet presAssocID="{576E6919-32EF-43A4-B85C-18F41F9F33CA}" presName="hierChild4" presStyleCnt="0"/>
      <dgm:spPr/>
    </dgm:pt>
    <dgm:pt modelId="{4CC9878B-6AB6-4D66-8E63-375C2604C793}" type="pres">
      <dgm:prSet presAssocID="{1E4F4238-A06B-4135-9E1E-2309165FC4CC}" presName="Name17" presStyleLbl="parChTrans1D3" presStyleIdx="3" presStyleCnt="4"/>
      <dgm:spPr/>
    </dgm:pt>
    <dgm:pt modelId="{F233AF5A-4F79-4395-AC88-2C8CDA05FC3A}" type="pres">
      <dgm:prSet presAssocID="{20D6E5F1-BF5D-4446-99B9-506EB0948627}" presName="hierRoot3" presStyleCnt="0"/>
      <dgm:spPr/>
    </dgm:pt>
    <dgm:pt modelId="{9FE04C82-D23B-445A-9B3C-6D3CA4135AC3}" type="pres">
      <dgm:prSet presAssocID="{20D6E5F1-BF5D-4446-99B9-506EB0948627}" presName="composite3" presStyleCnt="0"/>
      <dgm:spPr/>
    </dgm:pt>
    <dgm:pt modelId="{42E35D4C-5ACF-4A31-BB38-328E87188DF3}" type="pres">
      <dgm:prSet presAssocID="{20D6E5F1-BF5D-4446-99B9-506EB0948627}" presName="background3" presStyleLbl="node3" presStyleIdx="3" presStyleCnt="4"/>
      <dgm:spPr/>
    </dgm:pt>
    <dgm:pt modelId="{7870A95D-9596-4CEE-A487-0114AB33AC76}" type="pres">
      <dgm:prSet presAssocID="{20D6E5F1-BF5D-4446-99B9-506EB0948627}" presName="text3" presStyleLbl="fgAcc3" presStyleIdx="3" presStyleCnt="4" custLinFactNeighborY="75203">
        <dgm:presLayoutVars>
          <dgm:chPref val="3"/>
        </dgm:presLayoutVars>
      </dgm:prSet>
      <dgm:spPr/>
    </dgm:pt>
    <dgm:pt modelId="{91856DE4-1D34-4571-B794-856AF66E463D}" type="pres">
      <dgm:prSet presAssocID="{20D6E5F1-BF5D-4446-99B9-506EB0948627}" presName="hierChild4" presStyleCnt="0"/>
      <dgm:spPr/>
    </dgm:pt>
    <dgm:pt modelId="{67AB52BD-0456-4B38-A2C4-308AEA66D740}" type="pres">
      <dgm:prSet presAssocID="{67097BE0-156C-4942-9B03-239B4032E490}" presName="Name10" presStyleLbl="parChTrans1D2" presStyleIdx="3" presStyleCnt="5"/>
      <dgm:spPr/>
    </dgm:pt>
    <dgm:pt modelId="{39321FF0-C6EC-4BFE-9D95-99E83735EE01}" type="pres">
      <dgm:prSet presAssocID="{5FF1A6BE-2736-4DDC-986D-0544EB8EDF64}" presName="hierRoot2" presStyleCnt="0"/>
      <dgm:spPr/>
    </dgm:pt>
    <dgm:pt modelId="{F3024DDC-2A5E-495B-9EAC-AF6C3C6FA5F9}" type="pres">
      <dgm:prSet presAssocID="{5FF1A6BE-2736-4DDC-986D-0544EB8EDF64}" presName="composite2" presStyleCnt="0"/>
      <dgm:spPr/>
    </dgm:pt>
    <dgm:pt modelId="{850FA7DB-FAB4-4E4A-A8B0-7D58E7DED901}" type="pres">
      <dgm:prSet presAssocID="{5FF1A6BE-2736-4DDC-986D-0544EB8EDF64}" presName="background2" presStyleLbl="node2" presStyleIdx="3" presStyleCnt="5"/>
      <dgm:spPr/>
    </dgm:pt>
    <dgm:pt modelId="{2C50327E-94AA-4696-AAA6-774948156A70}" type="pres">
      <dgm:prSet presAssocID="{5FF1A6BE-2736-4DDC-986D-0544EB8EDF64}" presName="text2" presStyleLbl="fgAcc2" presStyleIdx="3" presStyleCnt="5" custLinFactNeighborY="-70914">
        <dgm:presLayoutVars>
          <dgm:chPref val="3"/>
        </dgm:presLayoutVars>
      </dgm:prSet>
      <dgm:spPr/>
    </dgm:pt>
    <dgm:pt modelId="{68BACFBD-1231-4EC2-B881-F1B4EB7CFA44}" type="pres">
      <dgm:prSet presAssocID="{5FF1A6BE-2736-4DDC-986D-0544EB8EDF64}" presName="hierChild3" presStyleCnt="0"/>
      <dgm:spPr/>
    </dgm:pt>
    <dgm:pt modelId="{DFB8A26E-1E87-4C54-A510-62C7365251B8}" type="pres">
      <dgm:prSet presAssocID="{F3E3AC1C-B6C2-4645-8B7C-4818E6ACE136}" presName="Name10" presStyleLbl="parChTrans1D2" presStyleIdx="4" presStyleCnt="5"/>
      <dgm:spPr/>
    </dgm:pt>
    <dgm:pt modelId="{53B1C94D-D0CA-47EC-ADE2-D3892D0D1584}" type="pres">
      <dgm:prSet presAssocID="{19647AC2-19B0-4BE6-B5EC-41C2F56E2A54}" presName="hierRoot2" presStyleCnt="0"/>
      <dgm:spPr/>
    </dgm:pt>
    <dgm:pt modelId="{A9055D4E-47A3-49F6-8139-5BFDC71E2428}" type="pres">
      <dgm:prSet presAssocID="{19647AC2-19B0-4BE6-B5EC-41C2F56E2A54}" presName="composite2" presStyleCnt="0"/>
      <dgm:spPr/>
    </dgm:pt>
    <dgm:pt modelId="{421B4A59-F3F3-4C9F-8B2A-DCAAA4249DF7}" type="pres">
      <dgm:prSet presAssocID="{19647AC2-19B0-4BE6-B5EC-41C2F56E2A54}" presName="background2" presStyleLbl="node2" presStyleIdx="4" presStyleCnt="5"/>
      <dgm:spPr/>
    </dgm:pt>
    <dgm:pt modelId="{DAAA2BC1-5CFC-444C-B722-52CF3F52F0B5}" type="pres">
      <dgm:prSet presAssocID="{19647AC2-19B0-4BE6-B5EC-41C2F56E2A54}" presName="text2" presStyleLbl="fgAcc2" presStyleIdx="4" presStyleCnt="5" custLinFactNeighborY="-70914">
        <dgm:presLayoutVars>
          <dgm:chPref val="3"/>
        </dgm:presLayoutVars>
      </dgm:prSet>
      <dgm:spPr/>
    </dgm:pt>
    <dgm:pt modelId="{73D9EFA2-4E53-4B0F-8BA8-301FD886BA98}" type="pres">
      <dgm:prSet presAssocID="{19647AC2-19B0-4BE6-B5EC-41C2F56E2A54}" presName="hierChild3" presStyleCnt="0"/>
      <dgm:spPr/>
    </dgm:pt>
    <dgm:pt modelId="{549C0E7F-9875-4AEE-B744-9173EEC9647D}" type="pres">
      <dgm:prSet presAssocID="{3A78716B-A488-42A2-A4E0-AFB7E6DBF00C}" presName="hierRoot1" presStyleCnt="0"/>
      <dgm:spPr/>
    </dgm:pt>
    <dgm:pt modelId="{F11AFA46-FB36-472F-9538-7547E798F98B}" type="pres">
      <dgm:prSet presAssocID="{3A78716B-A488-42A2-A4E0-AFB7E6DBF00C}" presName="composite" presStyleCnt="0"/>
      <dgm:spPr/>
    </dgm:pt>
    <dgm:pt modelId="{0EF22AAF-AD9C-44D7-B9AA-6E18C1C378E2}" type="pres">
      <dgm:prSet presAssocID="{3A78716B-A488-42A2-A4E0-AFB7E6DBF00C}" presName="background" presStyleLbl="node0" presStyleIdx="1" presStyleCnt="2"/>
      <dgm:spPr/>
    </dgm:pt>
    <dgm:pt modelId="{5424991D-A8A6-498D-A23B-E481383DD13D}" type="pres">
      <dgm:prSet presAssocID="{3A78716B-A488-42A2-A4E0-AFB7E6DBF00C}" presName="text" presStyleLbl="fgAcc0" presStyleIdx="1" presStyleCnt="2" custLinFactX="22427" custLinFactY="100000" custLinFactNeighborX="100000" custLinFactNeighborY="117580">
        <dgm:presLayoutVars>
          <dgm:chPref val="3"/>
        </dgm:presLayoutVars>
      </dgm:prSet>
      <dgm:spPr/>
    </dgm:pt>
    <dgm:pt modelId="{12E48EBA-B52E-47F8-88A9-063D3F110A30}" type="pres">
      <dgm:prSet presAssocID="{3A78716B-A488-42A2-A4E0-AFB7E6DBF00C}" presName="hierChild2" presStyleCnt="0"/>
      <dgm:spPr/>
    </dgm:pt>
  </dgm:ptLst>
  <dgm:cxnLst>
    <dgm:cxn modelId="{B823730C-DF58-4570-83FA-10FBDBC1FDC6}" srcId="{2C3E0AA5-A81C-4BEC-842C-FF9B29C5460C}" destId="{5FF1A6BE-2736-4DDC-986D-0544EB8EDF64}" srcOrd="3" destOrd="0" parTransId="{67097BE0-156C-4942-9B03-239B4032E490}" sibTransId="{6CC2F99C-4753-4411-BAB9-3B78B8905C5D}"/>
    <dgm:cxn modelId="{72097D19-2814-44F5-9BB3-7B01AABFC83E}" type="presOf" srcId="{9956AD9C-E6C0-4692-AEE5-B0512ABD4C40}" destId="{CEA800D0-7608-4E63-8DCA-73C0CF2DCA3E}" srcOrd="0" destOrd="0" presId="urn:microsoft.com/office/officeart/2005/8/layout/hierarchy1"/>
    <dgm:cxn modelId="{E3DC5522-5FB1-498E-BF0B-73822E648A85}" type="presOf" srcId="{20D6E5F1-BF5D-4446-99B9-506EB0948627}" destId="{7870A95D-9596-4CEE-A487-0114AB33AC76}" srcOrd="0" destOrd="0" presId="urn:microsoft.com/office/officeart/2005/8/layout/hierarchy1"/>
    <dgm:cxn modelId="{293EA722-7E7B-4164-BBB8-0056F7695589}" type="presOf" srcId="{1E4F4238-A06B-4135-9E1E-2309165FC4CC}" destId="{4CC9878B-6AB6-4D66-8E63-375C2604C793}" srcOrd="0" destOrd="0" presId="urn:microsoft.com/office/officeart/2005/8/layout/hierarchy1"/>
    <dgm:cxn modelId="{852CE725-CEE6-4A09-A222-20466E89D70C}" type="presOf" srcId="{081F29AD-D3F8-4B20-95F4-3C27612C393A}" destId="{9B4E12DC-1FAC-47B6-887C-362018B5B4BC}" srcOrd="0" destOrd="0" presId="urn:microsoft.com/office/officeart/2005/8/layout/hierarchy1"/>
    <dgm:cxn modelId="{9B0DC826-F02E-4471-A869-81563C0E7680}" type="presOf" srcId="{19647AC2-19B0-4BE6-B5EC-41C2F56E2A54}" destId="{DAAA2BC1-5CFC-444C-B722-52CF3F52F0B5}" srcOrd="0" destOrd="0" presId="urn:microsoft.com/office/officeart/2005/8/layout/hierarchy1"/>
    <dgm:cxn modelId="{091EEC38-D4CB-4ACF-B146-3ACBF17927D3}" srcId="{2C3E0AA5-A81C-4BEC-842C-FF9B29C5460C}" destId="{3ACF8C94-9D32-4745-BFB6-D78BD2EEB255}" srcOrd="2" destOrd="0" parTransId="{54E9F788-8F52-434C-9C42-698C2C5B3A58}" sibTransId="{F4537610-9336-4C76-95FE-74CD53E754BD}"/>
    <dgm:cxn modelId="{331D393D-9E40-46A6-9E22-F65CC3DE0410}" type="presOf" srcId="{3C7AA5D7-A36F-418E-A8A0-0F84DA8BB0C5}" destId="{397B5624-B3D4-4F7D-9BCF-CECB08F0AA23}" srcOrd="0" destOrd="0" presId="urn:microsoft.com/office/officeart/2005/8/layout/hierarchy1"/>
    <dgm:cxn modelId="{60131F5B-2E8B-4D96-B4E9-C133A299591E}" type="presOf" srcId="{6FC53BA4-18A8-4B26-9BC6-71E2E97A3CB6}" destId="{F51EFF84-EC38-4A7F-A6EF-39D7D87BB10C}" srcOrd="0" destOrd="0" presId="urn:microsoft.com/office/officeart/2005/8/layout/hierarchy1"/>
    <dgm:cxn modelId="{B6D78241-2354-4B52-9872-50982A6B2E24}" srcId="{2C3E0AA5-A81C-4BEC-842C-FF9B29C5460C}" destId="{081F29AD-D3F8-4B20-95F4-3C27612C393A}" srcOrd="0" destOrd="0" parTransId="{3C7AA5D7-A36F-418E-A8A0-0F84DA8BB0C5}" sibTransId="{F06D551A-27DF-4A4D-80CB-803BC7E47AC5}"/>
    <dgm:cxn modelId="{2CC6EE45-1679-46AE-8909-1431E585E845}" type="presOf" srcId="{3A77C8E0-1183-4966-9459-B2888933507F}" destId="{633E6699-D7D7-469F-9D7F-41D2DAFE56D1}" srcOrd="0" destOrd="0" presId="urn:microsoft.com/office/officeart/2005/8/layout/hierarchy1"/>
    <dgm:cxn modelId="{2750316C-4D9B-416D-9CB2-1C57265B40D7}" type="presOf" srcId="{67097BE0-156C-4942-9B03-239B4032E490}" destId="{67AB52BD-0456-4B38-A2C4-308AEA66D740}" srcOrd="0" destOrd="0" presId="urn:microsoft.com/office/officeart/2005/8/layout/hierarchy1"/>
    <dgm:cxn modelId="{FFC1356F-170A-4CB3-B57F-24C5B1F3E430}" srcId="{3ACF8C94-9D32-4745-BFB6-D78BD2EEB255}" destId="{20D6E5F1-BF5D-4446-99B9-506EB0948627}" srcOrd="3" destOrd="0" parTransId="{1E4F4238-A06B-4135-9E1E-2309165FC4CC}" sibTransId="{CA6FA990-A7D6-4160-B3A6-F626687DFD4C}"/>
    <dgm:cxn modelId="{AB728771-B676-48A0-B861-7292B2AE557A}" srcId="{3ACF8C94-9D32-4745-BFB6-D78BD2EEB255}" destId="{3A77C8E0-1183-4966-9459-B2888933507F}" srcOrd="1" destOrd="0" parTransId="{925D66FF-8724-438D-8465-DB2DFDF436F6}" sibTransId="{288D5CE2-331A-4410-862F-09D473CD37F7}"/>
    <dgm:cxn modelId="{88F4CD7B-46EF-4D2B-8874-F818AC6F6ED6}" type="presOf" srcId="{3B7ECD69-9843-4ACF-AF91-F538C3D1AE4E}" destId="{06EAD077-1C88-4AB0-8D7C-0863E6C575E5}" srcOrd="0" destOrd="0" presId="urn:microsoft.com/office/officeart/2005/8/layout/hierarchy1"/>
    <dgm:cxn modelId="{6FE60C81-04E2-45E8-A70B-057B2897F7B5}" type="presOf" srcId="{3ACF8C94-9D32-4745-BFB6-D78BD2EEB255}" destId="{00FB173F-5F5B-4B2F-A93A-1FA1D96EF63F}" srcOrd="0" destOrd="0" presId="urn:microsoft.com/office/officeart/2005/8/layout/hierarchy1"/>
    <dgm:cxn modelId="{526D1286-12D6-4DE1-8E7C-DCEB5D7C7E20}" type="presOf" srcId="{D694E1CF-142C-4B67-8FA3-0D820E34F360}" destId="{3CA2F3AB-C65F-4CDC-9551-1BCAE0EC8E22}" srcOrd="0" destOrd="0" presId="urn:microsoft.com/office/officeart/2005/8/layout/hierarchy1"/>
    <dgm:cxn modelId="{FEC04C96-F803-4116-85A1-2A0E60720D34}" srcId="{2C3E0AA5-A81C-4BEC-842C-FF9B29C5460C}" destId="{19647AC2-19B0-4BE6-B5EC-41C2F56E2A54}" srcOrd="4" destOrd="0" parTransId="{F3E3AC1C-B6C2-4645-8B7C-4818E6ACE136}" sibTransId="{E40CAF69-14E8-4D85-99B4-663A8F956D36}"/>
    <dgm:cxn modelId="{B399DA97-83F9-4DD5-9504-E45E0BBA6966}" srcId="{3ACF8C94-9D32-4745-BFB6-D78BD2EEB255}" destId="{9956AD9C-E6C0-4692-AEE5-B0512ABD4C40}" srcOrd="0" destOrd="0" parTransId="{3B7ECD69-9843-4ACF-AF91-F538C3D1AE4E}" sibTransId="{8E6D0AAC-9669-49D4-BFC5-E6F64D52539E}"/>
    <dgm:cxn modelId="{7CA8E898-1D9E-4A15-9CA9-C7FB0564C083}" type="presOf" srcId="{C4227819-7AB1-42AE-9A8F-9CD0DC3F9FFC}" destId="{179BB805-2170-4FCE-93EE-EB291E4DC8A9}" srcOrd="0" destOrd="0" presId="urn:microsoft.com/office/officeart/2005/8/layout/hierarchy1"/>
    <dgm:cxn modelId="{C0A8D8A7-0E5E-4342-BF7D-56259794143F}" type="presOf" srcId="{5FF1A6BE-2736-4DDC-986D-0544EB8EDF64}" destId="{2C50327E-94AA-4696-AAA6-774948156A70}" srcOrd="0" destOrd="0" presId="urn:microsoft.com/office/officeart/2005/8/layout/hierarchy1"/>
    <dgm:cxn modelId="{1F63BDAE-3436-46CF-9E25-4EC581C99BE3}" srcId="{2C3E0AA5-A81C-4BEC-842C-FF9B29C5460C}" destId="{6FC53BA4-18A8-4B26-9BC6-71E2E97A3CB6}" srcOrd="1" destOrd="0" parTransId="{26A6DE51-D7F8-4B80-A475-1FE704154D6B}" sibTransId="{DE865F08-E90F-43F4-94B3-4B97F3ECB610}"/>
    <dgm:cxn modelId="{1770F3AE-01AB-4FBD-82D7-28ADFF594D4D}" type="presOf" srcId="{54E9F788-8F52-434C-9C42-698C2C5B3A58}" destId="{9218AC1C-460F-4949-9104-4CC4C6EA47D8}" srcOrd="0" destOrd="0" presId="urn:microsoft.com/office/officeart/2005/8/layout/hierarchy1"/>
    <dgm:cxn modelId="{CE088DBB-A4D2-4A44-9658-4023878EA5AF}" type="presOf" srcId="{925D66FF-8724-438D-8465-DB2DFDF436F6}" destId="{D78DBA82-E78E-4238-B555-304AAF10725A}" srcOrd="0" destOrd="0" presId="urn:microsoft.com/office/officeart/2005/8/layout/hierarchy1"/>
    <dgm:cxn modelId="{C1304CC0-FC24-490C-AE14-30463B2FC671}" type="presOf" srcId="{3A78716B-A488-42A2-A4E0-AFB7E6DBF00C}" destId="{5424991D-A8A6-498D-A23B-E481383DD13D}" srcOrd="0" destOrd="0" presId="urn:microsoft.com/office/officeart/2005/8/layout/hierarchy1"/>
    <dgm:cxn modelId="{205EB7C8-F66B-45D6-9922-842417895A81}" type="presOf" srcId="{26A6DE51-D7F8-4B80-A475-1FE704154D6B}" destId="{4F91B0F7-7E93-4BC3-A383-AD10CB832610}" srcOrd="0" destOrd="0" presId="urn:microsoft.com/office/officeart/2005/8/layout/hierarchy1"/>
    <dgm:cxn modelId="{784C64D1-41FA-4221-B9CC-8FE433FF094F}" type="presOf" srcId="{2C3E0AA5-A81C-4BEC-842C-FF9B29C5460C}" destId="{98C5AE25-DA0A-480A-ADEB-8DB3ED877129}" srcOrd="0" destOrd="0" presId="urn:microsoft.com/office/officeart/2005/8/layout/hierarchy1"/>
    <dgm:cxn modelId="{50D64ADE-EBAE-4F45-8380-AE155DE5B9CA}" type="presOf" srcId="{576E6919-32EF-43A4-B85C-18F41F9F33CA}" destId="{8CEF3DAD-FDEA-4CEB-9039-7209B1DF5401}" srcOrd="0" destOrd="0" presId="urn:microsoft.com/office/officeart/2005/8/layout/hierarchy1"/>
    <dgm:cxn modelId="{0A6F80E0-A675-444C-956C-C88DC52973A0}" srcId="{D694E1CF-142C-4B67-8FA3-0D820E34F360}" destId="{2C3E0AA5-A81C-4BEC-842C-FF9B29C5460C}" srcOrd="0" destOrd="0" parTransId="{3ED7CE63-D170-4AC1-A8E5-CE7390898D43}" sibTransId="{C765DF41-D3E4-4A70-8560-BDD353AAE3C7}"/>
    <dgm:cxn modelId="{2FD8B9F8-69FA-4DE8-8CC0-B411D2331E4B}" type="presOf" srcId="{F3E3AC1C-B6C2-4645-8B7C-4818E6ACE136}" destId="{DFB8A26E-1E87-4C54-A510-62C7365251B8}" srcOrd="0" destOrd="0" presId="urn:microsoft.com/office/officeart/2005/8/layout/hierarchy1"/>
    <dgm:cxn modelId="{2CD059FC-14EC-48CD-9226-32D5C8DB41D2}" srcId="{3ACF8C94-9D32-4745-BFB6-D78BD2EEB255}" destId="{576E6919-32EF-43A4-B85C-18F41F9F33CA}" srcOrd="2" destOrd="0" parTransId="{C4227819-7AB1-42AE-9A8F-9CD0DC3F9FFC}" sibTransId="{19DC32A2-3946-45DC-80A2-6203428B0500}"/>
    <dgm:cxn modelId="{0C18D4FC-7474-4618-A1DA-05DB57413483}" srcId="{D694E1CF-142C-4B67-8FA3-0D820E34F360}" destId="{3A78716B-A488-42A2-A4E0-AFB7E6DBF00C}" srcOrd="1" destOrd="0" parTransId="{D3C451D9-C003-4A46-B008-B676483A809F}" sibTransId="{846169DE-858A-4D94-BA1F-F38D98750933}"/>
    <dgm:cxn modelId="{5B528F67-35DE-440A-9BE6-645AE86CA7FD}" type="presParOf" srcId="{3CA2F3AB-C65F-4CDC-9551-1BCAE0EC8E22}" destId="{B3A0D058-AE36-4D78-B722-264BC90F9941}" srcOrd="0" destOrd="0" presId="urn:microsoft.com/office/officeart/2005/8/layout/hierarchy1"/>
    <dgm:cxn modelId="{ED140FD9-7753-4C92-82DA-B30B7D20C204}" type="presParOf" srcId="{B3A0D058-AE36-4D78-B722-264BC90F9941}" destId="{B4C75C71-C045-45F5-8060-583146705490}" srcOrd="0" destOrd="0" presId="urn:microsoft.com/office/officeart/2005/8/layout/hierarchy1"/>
    <dgm:cxn modelId="{4311B014-1868-41D9-B513-57948DB55999}" type="presParOf" srcId="{B4C75C71-C045-45F5-8060-583146705490}" destId="{84E62EDB-86CB-4B22-AFA1-F3553E61CDDD}" srcOrd="0" destOrd="0" presId="urn:microsoft.com/office/officeart/2005/8/layout/hierarchy1"/>
    <dgm:cxn modelId="{96FA42FB-96C9-42CE-8BD3-BB3938892137}" type="presParOf" srcId="{B4C75C71-C045-45F5-8060-583146705490}" destId="{98C5AE25-DA0A-480A-ADEB-8DB3ED877129}" srcOrd="1" destOrd="0" presId="urn:microsoft.com/office/officeart/2005/8/layout/hierarchy1"/>
    <dgm:cxn modelId="{6A6FCEB4-0D8F-4F1B-B364-1676F2B3B598}" type="presParOf" srcId="{B3A0D058-AE36-4D78-B722-264BC90F9941}" destId="{37FAEB0A-9F2E-4DB1-8108-0C7434E74127}" srcOrd="1" destOrd="0" presId="urn:microsoft.com/office/officeart/2005/8/layout/hierarchy1"/>
    <dgm:cxn modelId="{6F7F93B0-B38C-4D8C-9E1A-17D2DE48C8D4}" type="presParOf" srcId="{37FAEB0A-9F2E-4DB1-8108-0C7434E74127}" destId="{397B5624-B3D4-4F7D-9BCF-CECB08F0AA23}" srcOrd="0" destOrd="0" presId="urn:microsoft.com/office/officeart/2005/8/layout/hierarchy1"/>
    <dgm:cxn modelId="{3BA3E096-E52C-4C39-9DE4-2221951EA21B}" type="presParOf" srcId="{37FAEB0A-9F2E-4DB1-8108-0C7434E74127}" destId="{C6E4F951-CCAA-4126-93B4-097EF59F4589}" srcOrd="1" destOrd="0" presId="urn:microsoft.com/office/officeart/2005/8/layout/hierarchy1"/>
    <dgm:cxn modelId="{D00877F6-A34A-4B40-A2BA-B1E5B363CC2A}" type="presParOf" srcId="{C6E4F951-CCAA-4126-93B4-097EF59F4589}" destId="{71A98ACC-5376-49F0-A3E8-53A0AA7984C9}" srcOrd="0" destOrd="0" presId="urn:microsoft.com/office/officeart/2005/8/layout/hierarchy1"/>
    <dgm:cxn modelId="{807CBBD9-4639-4DCE-A406-56168E0125DA}" type="presParOf" srcId="{71A98ACC-5376-49F0-A3E8-53A0AA7984C9}" destId="{D8391D99-DACA-468F-889D-BEAF56769F47}" srcOrd="0" destOrd="0" presId="urn:microsoft.com/office/officeart/2005/8/layout/hierarchy1"/>
    <dgm:cxn modelId="{69B386A8-5F30-422B-8C04-790327661CDE}" type="presParOf" srcId="{71A98ACC-5376-49F0-A3E8-53A0AA7984C9}" destId="{9B4E12DC-1FAC-47B6-887C-362018B5B4BC}" srcOrd="1" destOrd="0" presId="urn:microsoft.com/office/officeart/2005/8/layout/hierarchy1"/>
    <dgm:cxn modelId="{72E073A5-4861-4494-BF0A-EA71FB4DCAD8}" type="presParOf" srcId="{C6E4F951-CCAA-4126-93B4-097EF59F4589}" destId="{4CA44918-09C4-47AC-A720-B0630921E9B8}" srcOrd="1" destOrd="0" presId="urn:microsoft.com/office/officeart/2005/8/layout/hierarchy1"/>
    <dgm:cxn modelId="{831F0A3F-6E04-456E-9308-F21EF552DEF8}" type="presParOf" srcId="{37FAEB0A-9F2E-4DB1-8108-0C7434E74127}" destId="{4F91B0F7-7E93-4BC3-A383-AD10CB832610}" srcOrd="2" destOrd="0" presId="urn:microsoft.com/office/officeart/2005/8/layout/hierarchy1"/>
    <dgm:cxn modelId="{7D1C08E0-8695-429D-A1A7-B6FEFC1B726C}" type="presParOf" srcId="{37FAEB0A-9F2E-4DB1-8108-0C7434E74127}" destId="{6D19441D-705F-42BB-971B-34C962C3CBB6}" srcOrd="3" destOrd="0" presId="urn:microsoft.com/office/officeart/2005/8/layout/hierarchy1"/>
    <dgm:cxn modelId="{683AB80E-866A-472F-9F93-A44FD74FDCA5}" type="presParOf" srcId="{6D19441D-705F-42BB-971B-34C962C3CBB6}" destId="{5BD9C777-D8B5-4F79-AA9A-94D448388F5D}" srcOrd="0" destOrd="0" presId="urn:microsoft.com/office/officeart/2005/8/layout/hierarchy1"/>
    <dgm:cxn modelId="{125B2131-C668-419F-AB07-4FD2C80003C8}" type="presParOf" srcId="{5BD9C777-D8B5-4F79-AA9A-94D448388F5D}" destId="{6B313524-BDF3-4136-B804-375A38D884E9}" srcOrd="0" destOrd="0" presId="urn:microsoft.com/office/officeart/2005/8/layout/hierarchy1"/>
    <dgm:cxn modelId="{6B93C89E-88D9-45EA-8CAD-BB0486CA11C4}" type="presParOf" srcId="{5BD9C777-D8B5-4F79-AA9A-94D448388F5D}" destId="{F51EFF84-EC38-4A7F-A6EF-39D7D87BB10C}" srcOrd="1" destOrd="0" presId="urn:microsoft.com/office/officeart/2005/8/layout/hierarchy1"/>
    <dgm:cxn modelId="{EC5F9ADC-1E85-4D1C-A9CC-73DB8E7A30BF}" type="presParOf" srcId="{6D19441D-705F-42BB-971B-34C962C3CBB6}" destId="{816AE522-445D-47F2-8C9A-99822E29F5E0}" srcOrd="1" destOrd="0" presId="urn:microsoft.com/office/officeart/2005/8/layout/hierarchy1"/>
    <dgm:cxn modelId="{3B92F4B9-2B7D-4808-BB32-118BE65CDE86}" type="presParOf" srcId="{37FAEB0A-9F2E-4DB1-8108-0C7434E74127}" destId="{9218AC1C-460F-4949-9104-4CC4C6EA47D8}" srcOrd="4" destOrd="0" presId="urn:microsoft.com/office/officeart/2005/8/layout/hierarchy1"/>
    <dgm:cxn modelId="{31BD183C-1ECB-45F0-9926-4DE15FDED92B}" type="presParOf" srcId="{37FAEB0A-9F2E-4DB1-8108-0C7434E74127}" destId="{2C5814B4-5FBE-4593-B37C-2E4971A08D5B}" srcOrd="5" destOrd="0" presId="urn:microsoft.com/office/officeart/2005/8/layout/hierarchy1"/>
    <dgm:cxn modelId="{1E8A2B18-E33A-47B8-96CB-BDB16BFB63BC}" type="presParOf" srcId="{2C5814B4-5FBE-4593-B37C-2E4971A08D5B}" destId="{C0670B55-1C90-47AB-8B22-A41EA64FD35F}" srcOrd="0" destOrd="0" presId="urn:microsoft.com/office/officeart/2005/8/layout/hierarchy1"/>
    <dgm:cxn modelId="{BC350BE9-D17E-4BBE-949E-D3348DB7CDA3}" type="presParOf" srcId="{C0670B55-1C90-47AB-8B22-A41EA64FD35F}" destId="{A4F87511-8CCA-49D1-93F3-AFDAB18EB394}" srcOrd="0" destOrd="0" presId="urn:microsoft.com/office/officeart/2005/8/layout/hierarchy1"/>
    <dgm:cxn modelId="{797E17D9-712A-4121-A40D-378F44B7871C}" type="presParOf" srcId="{C0670B55-1C90-47AB-8B22-A41EA64FD35F}" destId="{00FB173F-5F5B-4B2F-A93A-1FA1D96EF63F}" srcOrd="1" destOrd="0" presId="urn:microsoft.com/office/officeart/2005/8/layout/hierarchy1"/>
    <dgm:cxn modelId="{26A0E462-598D-4372-8F0C-F56425F1F9F3}" type="presParOf" srcId="{2C5814B4-5FBE-4593-B37C-2E4971A08D5B}" destId="{260B0E9D-9DA2-4BD5-B303-5C4834F8005F}" srcOrd="1" destOrd="0" presId="urn:microsoft.com/office/officeart/2005/8/layout/hierarchy1"/>
    <dgm:cxn modelId="{83E9D3EB-431A-4470-914B-F42E0F3A16DE}" type="presParOf" srcId="{260B0E9D-9DA2-4BD5-B303-5C4834F8005F}" destId="{06EAD077-1C88-4AB0-8D7C-0863E6C575E5}" srcOrd="0" destOrd="0" presId="urn:microsoft.com/office/officeart/2005/8/layout/hierarchy1"/>
    <dgm:cxn modelId="{FEF7BCA0-CF87-4DBE-864E-E4919F71E2D1}" type="presParOf" srcId="{260B0E9D-9DA2-4BD5-B303-5C4834F8005F}" destId="{D28226C8-A954-4CE1-8E5E-C63DF4C71F00}" srcOrd="1" destOrd="0" presId="urn:microsoft.com/office/officeart/2005/8/layout/hierarchy1"/>
    <dgm:cxn modelId="{9F534B34-57E8-4EE6-8C3D-5DEC35B719A9}" type="presParOf" srcId="{D28226C8-A954-4CE1-8E5E-C63DF4C71F00}" destId="{BD5C6735-7703-4632-B806-5C8FB94A2EBC}" srcOrd="0" destOrd="0" presId="urn:microsoft.com/office/officeart/2005/8/layout/hierarchy1"/>
    <dgm:cxn modelId="{9209F6A7-43E5-4715-8C01-F4F02CAB5131}" type="presParOf" srcId="{BD5C6735-7703-4632-B806-5C8FB94A2EBC}" destId="{E4393B78-EBEF-48D6-A92A-5BB58DD731BD}" srcOrd="0" destOrd="0" presId="urn:microsoft.com/office/officeart/2005/8/layout/hierarchy1"/>
    <dgm:cxn modelId="{1B293178-BF2F-4C59-92C6-5B2F5647A641}" type="presParOf" srcId="{BD5C6735-7703-4632-B806-5C8FB94A2EBC}" destId="{CEA800D0-7608-4E63-8DCA-73C0CF2DCA3E}" srcOrd="1" destOrd="0" presId="urn:microsoft.com/office/officeart/2005/8/layout/hierarchy1"/>
    <dgm:cxn modelId="{0B1E629F-9F6F-4014-87A7-D137AA061A7C}" type="presParOf" srcId="{D28226C8-A954-4CE1-8E5E-C63DF4C71F00}" destId="{D6E72B5A-E849-4131-B137-E4242C8BF5D2}" srcOrd="1" destOrd="0" presId="urn:microsoft.com/office/officeart/2005/8/layout/hierarchy1"/>
    <dgm:cxn modelId="{5A6DFCCC-A86D-4F82-8F88-70BA42737251}" type="presParOf" srcId="{260B0E9D-9DA2-4BD5-B303-5C4834F8005F}" destId="{D78DBA82-E78E-4238-B555-304AAF10725A}" srcOrd="2" destOrd="0" presId="urn:microsoft.com/office/officeart/2005/8/layout/hierarchy1"/>
    <dgm:cxn modelId="{2BE7CD33-647A-4644-A20D-03C7D1EED783}" type="presParOf" srcId="{260B0E9D-9DA2-4BD5-B303-5C4834F8005F}" destId="{942BE9BB-CF88-44D2-809D-E13C4AF9DF3D}" srcOrd="3" destOrd="0" presId="urn:microsoft.com/office/officeart/2005/8/layout/hierarchy1"/>
    <dgm:cxn modelId="{5169152F-20C5-4162-AA16-B4E125EA5527}" type="presParOf" srcId="{942BE9BB-CF88-44D2-809D-E13C4AF9DF3D}" destId="{D033A08F-975A-4D4D-9B76-B80E993CE731}" srcOrd="0" destOrd="0" presId="urn:microsoft.com/office/officeart/2005/8/layout/hierarchy1"/>
    <dgm:cxn modelId="{57673DBE-29B7-409A-9355-502003A4C623}" type="presParOf" srcId="{D033A08F-975A-4D4D-9B76-B80E993CE731}" destId="{A60C1A65-F27F-4C2C-A2E1-3B3805563128}" srcOrd="0" destOrd="0" presId="urn:microsoft.com/office/officeart/2005/8/layout/hierarchy1"/>
    <dgm:cxn modelId="{4AA58DD7-BA65-47B7-B5B4-E5E3650F2566}" type="presParOf" srcId="{D033A08F-975A-4D4D-9B76-B80E993CE731}" destId="{633E6699-D7D7-469F-9D7F-41D2DAFE56D1}" srcOrd="1" destOrd="0" presId="urn:microsoft.com/office/officeart/2005/8/layout/hierarchy1"/>
    <dgm:cxn modelId="{66BAC25B-94F3-440B-853B-C896805E6871}" type="presParOf" srcId="{942BE9BB-CF88-44D2-809D-E13C4AF9DF3D}" destId="{AA492090-F979-4B09-9CE2-B94CCCACBF79}" srcOrd="1" destOrd="0" presId="urn:microsoft.com/office/officeart/2005/8/layout/hierarchy1"/>
    <dgm:cxn modelId="{488BE1FD-FC1A-43EA-B92D-907754FD4247}" type="presParOf" srcId="{260B0E9D-9DA2-4BD5-B303-5C4834F8005F}" destId="{179BB805-2170-4FCE-93EE-EB291E4DC8A9}" srcOrd="4" destOrd="0" presId="urn:microsoft.com/office/officeart/2005/8/layout/hierarchy1"/>
    <dgm:cxn modelId="{3F570EE0-B233-412B-8EFB-A8283901A2F5}" type="presParOf" srcId="{260B0E9D-9DA2-4BD5-B303-5C4834F8005F}" destId="{5A3B7740-A00A-40F0-94FC-396BC51D73CE}" srcOrd="5" destOrd="0" presId="urn:microsoft.com/office/officeart/2005/8/layout/hierarchy1"/>
    <dgm:cxn modelId="{605415CA-7DF2-4922-9887-87D8F0CF6C27}" type="presParOf" srcId="{5A3B7740-A00A-40F0-94FC-396BC51D73CE}" destId="{2D070D62-B420-4E0D-9EE9-4E0BACD58AB4}" srcOrd="0" destOrd="0" presId="urn:microsoft.com/office/officeart/2005/8/layout/hierarchy1"/>
    <dgm:cxn modelId="{C8C1AA16-F5F8-4F70-9208-0063FD4D1194}" type="presParOf" srcId="{2D070D62-B420-4E0D-9EE9-4E0BACD58AB4}" destId="{B80DA94C-D46B-42FD-81EF-24BF859A809D}" srcOrd="0" destOrd="0" presId="urn:microsoft.com/office/officeart/2005/8/layout/hierarchy1"/>
    <dgm:cxn modelId="{A81526A8-1643-41ED-A1F0-CA41F9781062}" type="presParOf" srcId="{2D070D62-B420-4E0D-9EE9-4E0BACD58AB4}" destId="{8CEF3DAD-FDEA-4CEB-9039-7209B1DF5401}" srcOrd="1" destOrd="0" presId="urn:microsoft.com/office/officeart/2005/8/layout/hierarchy1"/>
    <dgm:cxn modelId="{6F6AD48E-9A3E-4867-9B01-349FB76C7AD1}" type="presParOf" srcId="{5A3B7740-A00A-40F0-94FC-396BC51D73CE}" destId="{06ED388C-22C8-4202-9E71-EE0471B615BC}" srcOrd="1" destOrd="0" presId="urn:microsoft.com/office/officeart/2005/8/layout/hierarchy1"/>
    <dgm:cxn modelId="{93992BFD-AEFA-42D3-9426-F6190D9174FD}" type="presParOf" srcId="{260B0E9D-9DA2-4BD5-B303-5C4834F8005F}" destId="{4CC9878B-6AB6-4D66-8E63-375C2604C793}" srcOrd="6" destOrd="0" presId="urn:microsoft.com/office/officeart/2005/8/layout/hierarchy1"/>
    <dgm:cxn modelId="{9B89A506-6BF6-447C-B7BA-9BB55EBD51CB}" type="presParOf" srcId="{260B0E9D-9DA2-4BD5-B303-5C4834F8005F}" destId="{F233AF5A-4F79-4395-AC88-2C8CDA05FC3A}" srcOrd="7" destOrd="0" presId="urn:microsoft.com/office/officeart/2005/8/layout/hierarchy1"/>
    <dgm:cxn modelId="{CFE493AF-0FB9-4047-A9B9-4FB4445832AD}" type="presParOf" srcId="{F233AF5A-4F79-4395-AC88-2C8CDA05FC3A}" destId="{9FE04C82-D23B-445A-9B3C-6D3CA4135AC3}" srcOrd="0" destOrd="0" presId="urn:microsoft.com/office/officeart/2005/8/layout/hierarchy1"/>
    <dgm:cxn modelId="{EA9C6416-4E01-48F9-AF01-0B818DE91614}" type="presParOf" srcId="{9FE04C82-D23B-445A-9B3C-6D3CA4135AC3}" destId="{42E35D4C-5ACF-4A31-BB38-328E87188DF3}" srcOrd="0" destOrd="0" presId="urn:microsoft.com/office/officeart/2005/8/layout/hierarchy1"/>
    <dgm:cxn modelId="{605D69F5-CEE1-4CE5-B268-997C09E751DE}" type="presParOf" srcId="{9FE04C82-D23B-445A-9B3C-6D3CA4135AC3}" destId="{7870A95D-9596-4CEE-A487-0114AB33AC76}" srcOrd="1" destOrd="0" presId="urn:microsoft.com/office/officeart/2005/8/layout/hierarchy1"/>
    <dgm:cxn modelId="{C4AF06D4-6023-4BFF-A6FC-06962F1C9692}" type="presParOf" srcId="{F233AF5A-4F79-4395-AC88-2C8CDA05FC3A}" destId="{91856DE4-1D34-4571-B794-856AF66E463D}" srcOrd="1" destOrd="0" presId="urn:microsoft.com/office/officeart/2005/8/layout/hierarchy1"/>
    <dgm:cxn modelId="{7B228F93-26AC-4CEC-BCC9-1ADD4D87288F}" type="presParOf" srcId="{37FAEB0A-9F2E-4DB1-8108-0C7434E74127}" destId="{67AB52BD-0456-4B38-A2C4-308AEA66D740}" srcOrd="6" destOrd="0" presId="urn:microsoft.com/office/officeart/2005/8/layout/hierarchy1"/>
    <dgm:cxn modelId="{4F5295A2-0790-44C5-A328-9DDBB5BA6A63}" type="presParOf" srcId="{37FAEB0A-9F2E-4DB1-8108-0C7434E74127}" destId="{39321FF0-C6EC-4BFE-9D95-99E83735EE01}" srcOrd="7" destOrd="0" presId="urn:microsoft.com/office/officeart/2005/8/layout/hierarchy1"/>
    <dgm:cxn modelId="{BDA130C8-D85C-48A5-B95F-392F970D3BC5}" type="presParOf" srcId="{39321FF0-C6EC-4BFE-9D95-99E83735EE01}" destId="{F3024DDC-2A5E-495B-9EAC-AF6C3C6FA5F9}" srcOrd="0" destOrd="0" presId="urn:microsoft.com/office/officeart/2005/8/layout/hierarchy1"/>
    <dgm:cxn modelId="{19F891DD-CBA0-4A89-96B7-3F18F9527313}" type="presParOf" srcId="{F3024DDC-2A5E-495B-9EAC-AF6C3C6FA5F9}" destId="{850FA7DB-FAB4-4E4A-A8B0-7D58E7DED901}" srcOrd="0" destOrd="0" presId="urn:microsoft.com/office/officeart/2005/8/layout/hierarchy1"/>
    <dgm:cxn modelId="{6D30BE46-6FEF-4ADB-A3F1-C7FC39A7FF28}" type="presParOf" srcId="{F3024DDC-2A5E-495B-9EAC-AF6C3C6FA5F9}" destId="{2C50327E-94AA-4696-AAA6-774948156A70}" srcOrd="1" destOrd="0" presId="urn:microsoft.com/office/officeart/2005/8/layout/hierarchy1"/>
    <dgm:cxn modelId="{124C4BF8-59BD-41A1-AC48-9763C23188E3}" type="presParOf" srcId="{39321FF0-C6EC-4BFE-9D95-99E83735EE01}" destId="{68BACFBD-1231-4EC2-B881-F1B4EB7CFA44}" srcOrd="1" destOrd="0" presId="urn:microsoft.com/office/officeart/2005/8/layout/hierarchy1"/>
    <dgm:cxn modelId="{FBE9F211-9CB4-4B2A-8423-52959445ED8D}" type="presParOf" srcId="{37FAEB0A-9F2E-4DB1-8108-0C7434E74127}" destId="{DFB8A26E-1E87-4C54-A510-62C7365251B8}" srcOrd="8" destOrd="0" presId="urn:microsoft.com/office/officeart/2005/8/layout/hierarchy1"/>
    <dgm:cxn modelId="{966EAB96-A0CA-49D7-BF50-4283B054A070}" type="presParOf" srcId="{37FAEB0A-9F2E-4DB1-8108-0C7434E74127}" destId="{53B1C94D-D0CA-47EC-ADE2-D3892D0D1584}" srcOrd="9" destOrd="0" presId="urn:microsoft.com/office/officeart/2005/8/layout/hierarchy1"/>
    <dgm:cxn modelId="{5BB1B2A3-1DDC-4573-BD25-CBE01531645C}" type="presParOf" srcId="{53B1C94D-D0CA-47EC-ADE2-D3892D0D1584}" destId="{A9055D4E-47A3-49F6-8139-5BFDC71E2428}" srcOrd="0" destOrd="0" presId="urn:microsoft.com/office/officeart/2005/8/layout/hierarchy1"/>
    <dgm:cxn modelId="{E89EEDF2-8BCD-40E2-9766-919963ABD60F}" type="presParOf" srcId="{A9055D4E-47A3-49F6-8139-5BFDC71E2428}" destId="{421B4A59-F3F3-4C9F-8B2A-DCAAA4249DF7}" srcOrd="0" destOrd="0" presId="urn:microsoft.com/office/officeart/2005/8/layout/hierarchy1"/>
    <dgm:cxn modelId="{BFAABC05-56DC-4665-AC13-B38E95CF37B3}" type="presParOf" srcId="{A9055D4E-47A3-49F6-8139-5BFDC71E2428}" destId="{DAAA2BC1-5CFC-444C-B722-52CF3F52F0B5}" srcOrd="1" destOrd="0" presId="urn:microsoft.com/office/officeart/2005/8/layout/hierarchy1"/>
    <dgm:cxn modelId="{6A81DF90-9962-43BF-9B82-11844442234D}" type="presParOf" srcId="{53B1C94D-D0CA-47EC-ADE2-D3892D0D1584}" destId="{73D9EFA2-4E53-4B0F-8BA8-301FD886BA98}" srcOrd="1" destOrd="0" presId="urn:microsoft.com/office/officeart/2005/8/layout/hierarchy1"/>
    <dgm:cxn modelId="{492D320D-A0B8-44A1-A4CC-3D22048670F6}" type="presParOf" srcId="{3CA2F3AB-C65F-4CDC-9551-1BCAE0EC8E22}" destId="{549C0E7F-9875-4AEE-B744-9173EEC9647D}" srcOrd="1" destOrd="0" presId="urn:microsoft.com/office/officeart/2005/8/layout/hierarchy1"/>
    <dgm:cxn modelId="{5C0801AF-7C35-41D3-B2A7-199BF3A79EA2}" type="presParOf" srcId="{549C0E7F-9875-4AEE-B744-9173EEC9647D}" destId="{F11AFA46-FB36-472F-9538-7547E798F98B}" srcOrd="0" destOrd="0" presId="urn:microsoft.com/office/officeart/2005/8/layout/hierarchy1"/>
    <dgm:cxn modelId="{FE58CEBA-77F0-4658-8C54-F74FE5396416}" type="presParOf" srcId="{F11AFA46-FB36-472F-9538-7547E798F98B}" destId="{0EF22AAF-AD9C-44D7-B9AA-6E18C1C378E2}" srcOrd="0" destOrd="0" presId="urn:microsoft.com/office/officeart/2005/8/layout/hierarchy1"/>
    <dgm:cxn modelId="{8A5245E3-7A7E-45F1-B057-C84F5FF5C533}" type="presParOf" srcId="{F11AFA46-FB36-472F-9538-7547E798F98B}" destId="{5424991D-A8A6-498D-A23B-E481383DD13D}" srcOrd="1" destOrd="0" presId="urn:microsoft.com/office/officeart/2005/8/layout/hierarchy1"/>
    <dgm:cxn modelId="{A58F2606-3272-4984-B3D1-D6F9CB05EE40}" type="presParOf" srcId="{549C0E7F-9875-4AEE-B744-9173EEC9647D}" destId="{12E48EBA-B52E-47F8-88A9-063D3F110A3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8A26E-1E87-4C54-A510-62C7365251B8}">
      <dsp:nvSpPr>
        <dsp:cNvPr id="0" name=""/>
        <dsp:cNvSpPr/>
      </dsp:nvSpPr>
      <dsp:spPr>
        <a:xfrm>
          <a:off x="4206958" y="916818"/>
          <a:ext cx="3490136" cy="504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838"/>
              </a:lnTo>
              <a:lnTo>
                <a:pt x="3490136" y="371838"/>
              </a:lnTo>
              <a:lnTo>
                <a:pt x="3490136" y="504107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AB52BD-0456-4B38-A2C4-308AEA66D740}">
      <dsp:nvSpPr>
        <dsp:cNvPr id="0" name=""/>
        <dsp:cNvSpPr/>
      </dsp:nvSpPr>
      <dsp:spPr>
        <a:xfrm>
          <a:off x="4206958" y="916818"/>
          <a:ext cx="1745068" cy="504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838"/>
              </a:lnTo>
              <a:lnTo>
                <a:pt x="1745068" y="371838"/>
              </a:lnTo>
              <a:lnTo>
                <a:pt x="1745068" y="504107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9878B-6AB6-4D66-8E63-375C2604C793}">
      <dsp:nvSpPr>
        <dsp:cNvPr id="0" name=""/>
        <dsp:cNvSpPr/>
      </dsp:nvSpPr>
      <dsp:spPr>
        <a:xfrm>
          <a:off x="4206958" y="2327567"/>
          <a:ext cx="2617602" cy="1740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737"/>
              </a:lnTo>
              <a:lnTo>
                <a:pt x="2617602" y="1607737"/>
              </a:lnTo>
              <a:lnTo>
                <a:pt x="2617602" y="1740005"/>
              </a:lnTo>
            </a:path>
          </a:pathLst>
        </a:custGeom>
        <a:noFill/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BB805-2170-4FCE-93EE-EB291E4DC8A9}">
      <dsp:nvSpPr>
        <dsp:cNvPr id="0" name=""/>
        <dsp:cNvSpPr/>
      </dsp:nvSpPr>
      <dsp:spPr>
        <a:xfrm>
          <a:off x="4206958" y="2327567"/>
          <a:ext cx="872534" cy="1740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737"/>
              </a:lnTo>
              <a:lnTo>
                <a:pt x="872534" y="1607737"/>
              </a:lnTo>
              <a:lnTo>
                <a:pt x="872534" y="1740005"/>
              </a:lnTo>
            </a:path>
          </a:pathLst>
        </a:custGeom>
        <a:noFill/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DBA82-E78E-4238-B555-304AAF10725A}">
      <dsp:nvSpPr>
        <dsp:cNvPr id="0" name=""/>
        <dsp:cNvSpPr/>
      </dsp:nvSpPr>
      <dsp:spPr>
        <a:xfrm>
          <a:off x="3334424" y="2327567"/>
          <a:ext cx="872534" cy="1740005"/>
        </a:xfrm>
        <a:custGeom>
          <a:avLst/>
          <a:gdLst/>
          <a:ahLst/>
          <a:cxnLst/>
          <a:rect l="0" t="0" r="0" b="0"/>
          <a:pathLst>
            <a:path>
              <a:moveTo>
                <a:pt x="872534" y="0"/>
              </a:moveTo>
              <a:lnTo>
                <a:pt x="872534" y="1607737"/>
              </a:lnTo>
              <a:lnTo>
                <a:pt x="0" y="1607737"/>
              </a:lnTo>
              <a:lnTo>
                <a:pt x="0" y="1740005"/>
              </a:lnTo>
            </a:path>
          </a:pathLst>
        </a:custGeom>
        <a:noFill/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EAD077-1C88-4AB0-8D7C-0863E6C575E5}">
      <dsp:nvSpPr>
        <dsp:cNvPr id="0" name=""/>
        <dsp:cNvSpPr/>
      </dsp:nvSpPr>
      <dsp:spPr>
        <a:xfrm>
          <a:off x="1589355" y="2327567"/>
          <a:ext cx="2617602" cy="1740005"/>
        </a:xfrm>
        <a:custGeom>
          <a:avLst/>
          <a:gdLst/>
          <a:ahLst/>
          <a:cxnLst/>
          <a:rect l="0" t="0" r="0" b="0"/>
          <a:pathLst>
            <a:path>
              <a:moveTo>
                <a:pt x="2617602" y="0"/>
              </a:moveTo>
              <a:lnTo>
                <a:pt x="2617602" y="1607737"/>
              </a:lnTo>
              <a:lnTo>
                <a:pt x="0" y="1607737"/>
              </a:lnTo>
              <a:lnTo>
                <a:pt x="0" y="1740005"/>
              </a:lnTo>
            </a:path>
          </a:pathLst>
        </a:custGeom>
        <a:noFill/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8AC1C-460F-4949-9104-4CC4C6EA47D8}">
      <dsp:nvSpPr>
        <dsp:cNvPr id="0" name=""/>
        <dsp:cNvSpPr/>
      </dsp:nvSpPr>
      <dsp:spPr>
        <a:xfrm>
          <a:off x="4161238" y="916818"/>
          <a:ext cx="91440" cy="5041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4107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1B0F7-7E93-4BC3-A383-AD10CB832610}">
      <dsp:nvSpPr>
        <dsp:cNvPr id="0" name=""/>
        <dsp:cNvSpPr/>
      </dsp:nvSpPr>
      <dsp:spPr>
        <a:xfrm>
          <a:off x="2461890" y="916818"/>
          <a:ext cx="1745068" cy="504107"/>
        </a:xfrm>
        <a:custGeom>
          <a:avLst/>
          <a:gdLst/>
          <a:ahLst/>
          <a:cxnLst/>
          <a:rect l="0" t="0" r="0" b="0"/>
          <a:pathLst>
            <a:path>
              <a:moveTo>
                <a:pt x="1745068" y="0"/>
              </a:moveTo>
              <a:lnTo>
                <a:pt x="1745068" y="371838"/>
              </a:lnTo>
              <a:lnTo>
                <a:pt x="0" y="371838"/>
              </a:lnTo>
              <a:lnTo>
                <a:pt x="0" y="504107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B5624-B3D4-4F7D-9BCF-CECB08F0AA23}">
      <dsp:nvSpPr>
        <dsp:cNvPr id="0" name=""/>
        <dsp:cNvSpPr/>
      </dsp:nvSpPr>
      <dsp:spPr>
        <a:xfrm>
          <a:off x="716821" y="916818"/>
          <a:ext cx="3490136" cy="504107"/>
        </a:xfrm>
        <a:custGeom>
          <a:avLst/>
          <a:gdLst/>
          <a:ahLst/>
          <a:cxnLst/>
          <a:rect l="0" t="0" r="0" b="0"/>
          <a:pathLst>
            <a:path>
              <a:moveTo>
                <a:pt x="3490136" y="0"/>
              </a:moveTo>
              <a:lnTo>
                <a:pt x="3490136" y="371838"/>
              </a:lnTo>
              <a:lnTo>
                <a:pt x="0" y="371838"/>
              </a:lnTo>
              <a:lnTo>
                <a:pt x="0" y="504107"/>
              </a:lnTo>
            </a:path>
          </a:pathLst>
        </a:cu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62EDB-86CB-4B22-AFA1-F3553E61CDDD}">
      <dsp:nvSpPr>
        <dsp:cNvPr id="0" name=""/>
        <dsp:cNvSpPr/>
      </dsp:nvSpPr>
      <dsp:spPr>
        <a:xfrm>
          <a:off x="3493067" y="10175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5AE25-DA0A-480A-ADEB-8DB3ED877129}">
      <dsp:nvSpPr>
        <dsp:cNvPr id="0" name=""/>
        <dsp:cNvSpPr/>
      </dsp:nvSpPr>
      <dsp:spPr>
        <a:xfrm>
          <a:off x="3651709" y="160886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Arial" pitchFamily="34" charset="0"/>
              <a:cs typeface="Arial" pitchFamily="34" charset="0"/>
            </a:rPr>
            <a:t>General Direction</a:t>
          </a:r>
          <a:endParaRPr lang="en-US" sz="1400" b="0" kern="1200" dirty="0">
            <a:latin typeface="Arial" pitchFamily="34" charset="0"/>
            <a:cs typeface="Arial" pitchFamily="34" charset="0"/>
          </a:endParaRPr>
        </a:p>
      </dsp:txBody>
      <dsp:txXfrm>
        <a:off x="3678264" y="187441"/>
        <a:ext cx="1374673" cy="853532"/>
      </dsp:txXfrm>
    </dsp:sp>
    <dsp:sp modelId="{D8391D99-DACA-468F-889D-BEAF56769F47}">
      <dsp:nvSpPr>
        <dsp:cNvPr id="0" name=""/>
        <dsp:cNvSpPr/>
      </dsp:nvSpPr>
      <dsp:spPr>
        <a:xfrm>
          <a:off x="2930" y="1420925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E12DC-1FAC-47B6-887C-362018B5B4BC}">
      <dsp:nvSpPr>
        <dsp:cNvPr id="0" name=""/>
        <dsp:cNvSpPr/>
      </dsp:nvSpPr>
      <dsp:spPr>
        <a:xfrm>
          <a:off x="161572" y="1571635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Arial" pitchFamily="34" charset="0"/>
              <a:cs typeface="Arial" pitchFamily="34" charset="0"/>
            </a:rPr>
            <a:t>Commercial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Department</a:t>
          </a:r>
          <a:endParaRPr lang="en-US" sz="1400" kern="1200" dirty="0">
            <a:latin typeface="Arial" pitchFamily="34" charset="0"/>
            <a:cs typeface="Arial" pitchFamily="34" charset="0"/>
          </a:endParaRPr>
        </a:p>
      </dsp:txBody>
      <dsp:txXfrm>
        <a:off x="188127" y="1598190"/>
        <a:ext cx="1374673" cy="853532"/>
      </dsp:txXfrm>
    </dsp:sp>
    <dsp:sp modelId="{6B313524-BDF3-4136-B804-375A38D884E9}">
      <dsp:nvSpPr>
        <dsp:cNvPr id="0" name=""/>
        <dsp:cNvSpPr/>
      </dsp:nvSpPr>
      <dsp:spPr>
        <a:xfrm>
          <a:off x="1747998" y="1420925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EFF84-EC38-4A7F-A6EF-39D7D87BB10C}">
      <dsp:nvSpPr>
        <dsp:cNvPr id="0" name=""/>
        <dsp:cNvSpPr/>
      </dsp:nvSpPr>
      <dsp:spPr>
        <a:xfrm>
          <a:off x="1906641" y="1571635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Arial" pitchFamily="34" charset="0"/>
              <a:cs typeface="Arial" pitchFamily="34" charset="0"/>
            </a:rPr>
            <a:t>Administrative &amp; Financial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Department</a:t>
          </a:r>
          <a:endParaRPr lang="en-US" sz="1400" kern="1200" dirty="0">
            <a:latin typeface="Arial" pitchFamily="34" charset="0"/>
            <a:cs typeface="Arial" pitchFamily="34" charset="0"/>
          </a:endParaRPr>
        </a:p>
      </dsp:txBody>
      <dsp:txXfrm>
        <a:off x="1933196" y="1598190"/>
        <a:ext cx="1374673" cy="853532"/>
      </dsp:txXfrm>
    </dsp:sp>
    <dsp:sp modelId="{A4F87511-8CCA-49D1-93F3-AFDAB18EB394}">
      <dsp:nvSpPr>
        <dsp:cNvPr id="0" name=""/>
        <dsp:cNvSpPr/>
      </dsp:nvSpPr>
      <dsp:spPr>
        <a:xfrm>
          <a:off x="3493067" y="1420925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B173F-5F5B-4B2F-A93A-1FA1D96EF63F}">
      <dsp:nvSpPr>
        <dsp:cNvPr id="0" name=""/>
        <dsp:cNvSpPr/>
      </dsp:nvSpPr>
      <dsp:spPr>
        <a:xfrm>
          <a:off x="3651709" y="1571635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Arial" pitchFamily="34" charset="0"/>
              <a:cs typeface="Arial" pitchFamily="34" charset="0"/>
            </a:rPr>
            <a:t>Technical</a:t>
          </a:r>
          <a:r>
            <a:rPr lang="fr-FR" sz="1400" kern="1200" dirty="0">
              <a:latin typeface="Arial" pitchFamily="34" charset="0"/>
              <a:cs typeface="Arial" pitchFamily="34" charset="0"/>
            </a:rPr>
            <a:t> Direction</a:t>
          </a:r>
          <a:endParaRPr lang="en-US" sz="1400" kern="1200" dirty="0">
            <a:latin typeface="Arial" pitchFamily="34" charset="0"/>
            <a:cs typeface="Arial" pitchFamily="34" charset="0"/>
          </a:endParaRPr>
        </a:p>
      </dsp:txBody>
      <dsp:txXfrm>
        <a:off x="3678264" y="1598190"/>
        <a:ext cx="1374673" cy="853532"/>
      </dsp:txXfrm>
    </dsp:sp>
    <dsp:sp modelId="{E4393B78-EBEF-48D6-A92A-5BB58DD731BD}">
      <dsp:nvSpPr>
        <dsp:cNvPr id="0" name=""/>
        <dsp:cNvSpPr/>
      </dsp:nvSpPr>
      <dsp:spPr>
        <a:xfrm>
          <a:off x="875464" y="4067573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A800D0-7608-4E63-8DCA-73C0CF2DCA3E}">
      <dsp:nvSpPr>
        <dsp:cNvPr id="0" name=""/>
        <dsp:cNvSpPr/>
      </dsp:nvSpPr>
      <dsp:spPr>
        <a:xfrm>
          <a:off x="1034106" y="4218283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Arial" pitchFamily="34" charset="0"/>
              <a:cs typeface="Arial" pitchFamily="34" charset="0"/>
            </a:rPr>
            <a:t>Mechanical</a:t>
          </a:r>
          <a:r>
            <a:rPr lang="fr-FR" sz="1400" kern="1200" dirty="0">
              <a:latin typeface="Arial" pitchFamily="34" charset="0"/>
              <a:cs typeface="Arial" pitchFamily="34" charset="0"/>
            </a:rPr>
            <a:t> &amp;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Piping</a:t>
          </a:r>
          <a:r>
            <a:rPr lang="fr-FR" sz="1400" kern="1200" dirty="0">
              <a:latin typeface="Arial" pitchFamily="34" charset="0"/>
              <a:cs typeface="Arial" pitchFamily="34" charset="0"/>
            </a:rPr>
            <a:t>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Department</a:t>
          </a:r>
          <a:endParaRPr lang="fr-FR" sz="1400" kern="1200" dirty="0">
            <a:latin typeface="Arial" pitchFamily="34" charset="0"/>
            <a:cs typeface="Arial" pitchFamily="34" charset="0"/>
          </a:endParaRPr>
        </a:p>
      </dsp:txBody>
      <dsp:txXfrm>
        <a:off x="1060661" y="4244838"/>
        <a:ext cx="1374673" cy="853532"/>
      </dsp:txXfrm>
    </dsp:sp>
    <dsp:sp modelId="{A60C1A65-F27F-4C2C-A2E1-3B3805563128}">
      <dsp:nvSpPr>
        <dsp:cNvPr id="0" name=""/>
        <dsp:cNvSpPr/>
      </dsp:nvSpPr>
      <dsp:spPr>
        <a:xfrm>
          <a:off x="2620532" y="4067573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E6699-D7D7-469F-9D7F-41D2DAFE56D1}">
      <dsp:nvSpPr>
        <dsp:cNvPr id="0" name=""/>
        <dsp:cNvSpPr/>
      </dsp:nvSpPr>
      <dsp:spPr>
        <a:xfrm>
          <a:off x="2779175" y="4218283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Arial" pitchFamily="34" charset="0"/>
              <a:cs typeface="Arial" pitchFamily="34" charset="0"/>
            </a:rPr>
            <a:t>Electrical</a:t>
          </a:r>
          <a:r>
            <a:rPr lang="fr-FR" sz="1400" kern="1200" dirty="0">
              <a:latin typeface="Arial" pitchFamily="34" charset="0"/>
              <a:cs typeface="Arial" pitchFamily="34" charset="0"/>
            </a:rPr>
            <a:t> &amp; Instrumentation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Department</a:t>
          </a:r>
          <a:endParaRPr lang="fr-FR" sz="1400" kern="1200" dirty="0">
            <a:latin typeface="Arial" pitchFamily="34" charset="0"/>
            <a:cs typeface="Arial" pitchFamily="34" charset="0"/>
          </a:endParaRPr>
        </a:p>
      </dsp:txBody>
      <dsp:txXfrm>
        <a:off x="2805730" y="4244838"/>
        <a:ext cx="1374673" cy="853532"/>
      </dsp:txXfrm>
    </dsp:sp>
    <dsp:sp modelId="{B80DA94C-D46B-42FD-81EF-24BF859A809D}">
      <dsp:nvSpPr>
        <dsp:cNvPr id="0" name=""/>
        <dsp:cNvSpPr/>
      </dsp:nvSpPr>
      <dsp:spPr>
        <a:xfrm>
          <a:off x="4365601" y="4067573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F3DAD-FDEA-4CEB-9039-7209B1DF5401}">
      <dsp:nvSpPr>
        <dsp:cNvPr id="0" name=""/>
        <dsp:cNvSpPr/>
      </dsp:nvSpPr>
      <dsp:spPr>
        <a:xfrm>
          <a:off x="4524243" y="4218283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Arial" pitchFamily="34" charset="0"/>
              <a:cs typeface="Arial" pitchFamily="34" charset="0"/>
            </a:rPr>
            <a:t>Civil &amp;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Steel</a:t>
          </a:r>
          <a:r>
            <a:rPr lang="fr-FR" sz="1400" kern="1200" dirty="0">
              <a:latin typeface="Arial" pitchFamily="34" charset="0"/>
              <a:cs typeface="Arial" pitchFamily="34" charset="0"/>
            </a:rPr>
            <a:t> Structure </a:t>
          </a:r>
          <a:r>
            <a:rPr lang="en-US" sz="1400" kern="1200" noProof="0" dirty="0">
              <a:latin typeface="Arial" pitchFamily="34" charset="0"/>
              <a:cs typeface="Arial" pitchFamily="34" charset="0"/>
            </a:rPr>
            <a:t>Department</a:t>
          </a:r>
        </a:p>
      </dsp:txBody>
      <dsp:txXfrm>
        <a:off x="4550798" y="4244838"/>
        <a:ext cx="1374673" cy="853532"/>
      </dsp:txXfrm>
    </dsp:sp>
    <dsp:sp modelId="{42E35D4C-5ACF-4A31-BB38-328E87188DF3}">
      <dsp:nvSpPr>
        <dsp:cNvPr id="0" name=""/>
        <dsp:cNvSpPr/>
      </dsp:nvSpPr>
      <dsp:spPr>
        <a:xfrm>
          <a:off x="6110669" y="4067573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0A95D-9596-4CEE-A487-0114AB33AC76}">
      <dsp:nvSpPr>
        <dsp:cNvPr id="0" name=""/>
        <dsp:cNvSpPr/>
      </dsp:nvSpPr>
      <dsp:spPr>
        <a:xfrm>
          <a:off x="6269312" y="4218283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Arial" pitchFamily="34" charset="0"/>
              <a:cs typeface="Arial" pitchFamily="34" charset="0"/>
            </a:rPr>
            <a:t>Process</a:t>
          </a:r>
          <a:endParaRPr lang="fr-FR" sz="1400" kern="1200" dirty="0">
            <a:latin typeface="Arial" pitchFamily="34" charset="0"/>
            <a:cs typeface="Arial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Arial" pitchFamily="34" charset="0"/>
              <a:cs typeface="Arial" pitchFamily="34" charset="0"/>
            </a:rPr>
            <a:t>Department</a:t>
          </a:r>
        </a:p>
      </dsp:txBody>
      <dsp:txXfrm>
        <a:off x="6295867" y="4244838"/>
        <a:ext cx="1374673" cy="853532"/>
      </dsp:txXfrm>
    </dsp:sp>
    <dsp:sp modelId="{850FA7DB-FAB4-4E4A-A8B0-7D58E7DED901}">
      <dsp:nvSpPr>
        <dsp:cNvPr id="0" name=""/>
        <dsp:cNvSpPr/>
      </dsp:nvSpPr>
      <dsp:spPr>
        <a:xfrm>
          <a:off x="5238135" y="1420925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0327E-94AA-4696-AAA6-774948156A70}">
      <dsp:nvSpPr>
        <dsp:cNvPr id="0" name=""/>
        <dsp:cNvSpPr/>
      </dsp:nvSpPr>
      <dsp:spPr>
        <a:xfrm>
          <a:off x="5396778" y="1571635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Arial" pitchFamily="34" charset="0"/>
              <a:cs typeface="Arial" pitchFamily="34" charset="0"/>
            </a:rPr>
            <a:t>Information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Technology</a:t>
          </a:r>
          <a:r>
            <a:rPr lang="fr-FR" sz="1400" kern="1200" dirty="0">
              <a:latin typeface="Arial" pitchFamily="34" charset="0"/>
              <a:cs typeface="Arial" pitchFamily="34" charset="0"/>
            </a:rPr>
            <a:t>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Department</a:t>
          </a:r>
          <a:endParaRPr lang="en-US" sz="1400" kern="1200" dirty="0">
            <a:latin typeface="Arial" pitchFamily="34" charset="0"/>
            <a:cs typeface="Arial" pitchFamily="34" charset="0"/>
          </a:endParaRPr>
        </a:p>
      </dsp:txBody>
      <dsp:txXfrm>
        <a:off x="5423333" y="1598190"/>
        <a:ext cx="1374673" cy="853532"/>
      </dsp:txXfrm>
    </dsp:sp>
    <dsp:sp modelId="{421B4A59-F3F3-4C9F-8B2A-DCAAA4249DF7}">
      <dsp:nvSpPr>
        <dsp:cNvPr id="0" name=""/>
        <dsp:cNvSpPr/>
      </dsp:nvSpPr>
      <dsp:spPr>
        <a:xfrm>
          <a:off x="6983204" y="1420925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A2BC1-5CFC-444C-B722-52CF3F52F0B5}">
      <dsp:nvSpPr>
        <dsp:cNvPr id="0" name=""/>
        <dsp:cNvSpPr/>
      </dsp:nvSpPr>
      <dsp:spPr>
        <a:xfrm>
          <a:off x="7141846" y="1571635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Arial" pitchFamily="34" charset="0"/>
              <a:cs typeface="Arial" pitchFamily="34" charset="0"/>
            </a:rPr>
            <a:t>Quality</a:t>
          </a:r>
          <a:r>
            <a:rPr lang="fr-FR" sz="1400" kern="1200" dirty="0">
              <a:latin typeface="Arial" pitchFamily="34" charset="0"/>
              <a:cs typeface="Arial" pitchFamily="34" charset="0"/>
            </a:rPr>
            <a:t>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Department</a:t>
          </a:r>
          <a:endParaRPr lang="en-US" sz="1400" kern="1200" dirty="0">
            <a:latin typeface="Arial" pitchFamily="34" charset="0"/>
            <a:cs typeface="Arial" pitchFamily="34" charset="0"/>
          </a:endParaRPr>
        </a:p>
      </dsp:txBody>
      <dsp:txXfrm>
        <a:off x="7168401" y="1598190"/>
        <a:ext cx="1374673" cy="853532"/>
      </dsp:txXfrm>
    </dsp:sp>
    <dsp:sp modelId="{0EF22AAF-AD9C-44D7-B9AA-6E18C1C378E2}">
      <dsp:nvSpPr>
        <dsp:cNvPr id="0" name=""/>
        <dsp:cNvSpPr/>
      </dsp:nvSpPr>
      <dsp:spPr>
        <a:xfrm>
          <a:off x="6986127" y="2714644"/>
          <a:ext cx="1427783" cy="9066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4991D-A8A6-498D-A23B-E481383DD13D}">
      <dsp:nvSpPr>
        <dsp:cNvPr id="0" name=""/>
        <dsp:cNvSpPr/>
      </dsp:nvSpPr>
      <dsp:spPr>
        <a:xfrm>
          <a:off x="7144770" y="2865355"/>
          <a:ext cx="1427783" cy="906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Arial" pitchFamily="34" charset="0"/>
              <a:cs typeface="Arial" pitchFamily="34" charset="0"/>
            </a:rPr>
            <a:t>Project Management </a:t>
          </a:r>
          <a:r>
            <a:rPr lang="fr-FR" sz="1400" kern="1200" dirty="0" err="1">
              <a:latin typeface="Arial" pitchFamily="34" charset="0"/>
              <a:cs typeface="Arial" pitchFamily="34" charset="0"/>
            </a:rPr>
            <a:t>Department</a:t>
          </a:r>
          <a:endParaRPr lang="en-US" sz="1400" kern="1200" dirty="0">
            <a:latin typeface="Arial" pitchFamily="34" charset="0"/>
            <a:cs typeface="Arial" pitchFamily="34" charset="0"/>
          </a:endParaRPr>
        </a:p>
      </dsp:txBody>
      <dsp:txXfrm>
        <a:off x="7171325" y="2891910"/>
        <a:ext cx="1374673" cy="853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84E68720-648A-481B-B141-EFFA077B4979}" type="datetimeFigureOut">
              <a:rPr lang="fr-FR" smtClean="0"/>
              <a:pPr/>
              <a:t>14/09/2023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F5607DC-4522-49C6-8627-4183725A3FD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63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5827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2020-2021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2020-2021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2009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583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874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848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2008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2009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1030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54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2008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55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2008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4881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2006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2007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2007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488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Current</a:t>
            </a:r>
            <a:r>
              <a:rPr lang="fr-FR" baseline="0" dirty="0"/>
              <a:t> </a:t>
            </a:r>
            <a:r>
              <a:rPr lang="fr-FR" baseline="0" dirty="0" err="1"/>
              <a:t>project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2020-2021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607DC-4522-49C6-8627-4183725A3FD7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A5CD-39F5-4025-B45E-90EC12267BE3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FCB7-3989-447B-A876-FE04AE5FFE5F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F878C-49C8-4D3D-94F6-4326B9BAF69F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465EF-36A9-43D2-91F3-BCE80F903AD7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6C6C-38C0-45F8-83BF-8D9AA0B2466B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D28F-91B1-4E32-A3A4-1C5EB0C78D7B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1DD5-445F-4339-8B46-E95ED655505B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01F0-61FE-401E-B1EA-3C400CE95D0B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023FC-FD7F-4043-9B09-2546F186517D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3127-A566-4A33-A446-FC5B457CDE7A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4F61-B03E-457D-9FFA-E637A4B46667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39999">
              <a:schemeClr val="accent1"/>
            </a:gs>
            <a:gs pos="70000">
              <a:schemeClr val="tx2">
                <a:lumMod val="75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B8BF-ABC9-4A4F-8A76-D8DC2A50A355}" type="datetime1">
              <a:rPr lang="fr-FR" smtClean="0"/>
              <a:pPr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F610-A82E-443E-BBF9-167E7BBD429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4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4.xml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4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0.png"/><Relationship Id="rId5" Type="http://schemas.openxmlformats.org/officeDocument/2006/relationships/image" Target="../media/image6.emf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.emf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.emf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.emf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92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6.emf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26.gif"/><Relationship Id="rId4" Type="http://schemas.openxmlformats.org/officeDocument/2006/relationships/image" Target="../media/image12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6.emf"/><Relationship Id="rId4" Type="http://schemas.openxmlformats.org/officeDocument/2006/relationships/image" Target="../media/image126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6.emf"/><Relationship Id="rId4" Type="http://schemas.openxmlformats.org/officeDocument/2006/relationships/image" Target="../media/image1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4.xml"/><Relationship Id="rId4" Type="http://schemas.openxmlformats.org/officeDocument/2006/relationships/slide" Target="slide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2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1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61.png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42844" y="4329034"/>
            <a:ext cx="90011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 PRESENTATION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5720" y="1643050"/>
            <a:ext cx="871543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INDUSTRIAL  ENGINEERING TECHNOLOGIES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60722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www.iet-engineering.com</a:t>
            </a:r>
          </a:p>
        </p:txBody>
      </p:sp>
      <p:pic>
        <p:nvPicPr>
          <p:cNvPr id="15" name="Picture 32" descr="ac8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64748"/>
            <a:ext cx="9143999" cy="12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1" descr="ac8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5064"/>
            <a:ext cx="9144000" cy="1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 16"/>
          <p:cNvGrpSpPr/>
          <p:nvPr/>
        </p:nvGrpSpPr>
        <p:grpSpPr>
          <a:xfrm>
            <a:off x="642910" y="2214554"/>
            <a:ext cx="7929619" cy="1571636"/>
            <a:chOff x="642910" y="2285992"/>
            <a:chExt cx="7929619" cy="1571636"/>
          </a:xfrm>
        </p:grpSpPr>
        <p:pic>
          <p:nvPicPr>
            <p:cNvPr id="10" name="Image 9" descr="Untitled-1.jpg"/>
            <p:cNvPicPr>
              <a:picLocks noChangeAspect="1"/>
            </p:cNvPicPr>
            <p:nvPr/>
          </p:nvPicPr>
          <p:blipFill>
            <a:blip r:embed="rId3" cstate="print"/>
            <a:srcRect r="3534"/>
            <a:stretch>
              <a:fillRect/>
            </a:stretch>
          </p:blipFill>
          <p:spPr>
            <a:xfrm>
              <a:off x="642910" y="2285992"/>
              <a:ext cx="7929619" cy="1567610"/>
            </a:xfrm>
            <a:prstGeom prst="rect">
              <a:avLst/>
            </a:prstGeom>
          </p:spPr>
        </p:pic>
        <p:pic>
          <p:nvPicPr>
            <p:cNvPr id="12" name="Picture 2" descr="Z:\Alaa DAMAK\JPEG\MDHILA VUE EN 3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0298" y="2285992"/>
              <a:ext cx="1857389" cy="1571636"/>
            </a:xfrm>
            <a:prstGeom prst="rect">
              <a:avLst/>
            </a:prstGeom>
            <a:noFill/>
          </p:spPr>
        </p:pic>
      </p:grpSp>
      <p:pic>
        <p:nvPicPr>
          <p:cNvPr id="20" name="Picture 2" descr="D:\Marketing\2008\Communication\Rérérences et photos\Construction &amp; maintenance\TANKMED-Station de stockage\102ND200\DSC_0015.JPG"/>
          <p:cNvPicPr/>
          <p:nvPr/>
        </p:nvPicPr>
        <p:blipFill rotWithShape="1">
          <a:blip r:embed="rId5" cstate="print"/>
          <a:srcRect l="6348" t="11855" r="23407" b="19389"/>
          <a:stretch/>
        </p:blipFill>
        <p:spPr bwMode="auto">
          <a:xfrm>
            <a:off x="6300192" y="2214554"/>
            <a:ext cx="2389505" cy="1565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6936" y="142852"/>
            <a:ext cx="1293691" cy="14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>
            <a:hlinkClick r:id="rId3" action="ppaction://hlinksldjump"/>
          </p:cNvPr>
          <p:cNvSpPr/>
          <p:nvPr/>
        </p:nvSpPr>
        <p:spPr>
          <a:xfrm>
            <a:off x="1214414" y="150017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Overview</a:t>
            </a:r>
          </a:p>
        </p:txBody>
      </p:sp>
      <p:sp>
        <p:nvSpPr>
          <p:cNvPr id="9" name="Rectangle à coins arrondis 8">
            <a:hlinkClick r:id="rId4" action="ppaction://hlinksldjump"/>
          </p:cNvPr>
          <p:cNvSpPr/>
          <p:nvPr/>
        </p:nvSpPr>
        <p:spPr>
          <a:xfrm>
            <a:off x="1214414" y="292893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Areas of Expertise</a:t>
            </a:r>
            <a:endParaRPr lang="en-US" sz="3200" b="1" dirty="0">
              <a:ln w="50800">
                <a:noFill/>
              </a:ln>
              <a:solidFill>
                <a:srgbClr val="00206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/>
        </p:nvSpPr>
        <p:spPr>
          <a:xfrm>
            <a:off x="1214414" y="221455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Activities</a:t>
            </a:r>
            <a:endParaRPr lang="fr-FR" sz="3200" b="1" dirty="0">
              <a:ln w="50800">
                <a:noFill/>
              </a:ln>
              <a:solidFill>
                <a:srgbClr val="00206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4" name="Octogone 13"/>
          <p:cNvSpPr/>
          <p:nvPr/>
        </p:nvSpPr>
        <p:spPr>
          <a:xfrm>
            <a:off x="428596" y="221455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" name="Octogone 18"/>
          <p:cNvSpPr/>
          <p:nvPr/>
        </p:nvSpPr>
        <p:spPr>
          <a:xfrm>
            <a:off x="428596" y="292893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0" name="Octogone 19"/>
          <p:cNvSpPr/>
          <p:nvPr/>
        </p:nvSpPr>
        <p:spPr>
          <a:xfrm>
            <a:off x="428596" y="1500174"/>
            <a:ext cx="571504" cy="500066"/>
          </a:xfrm>
          <a:prstGeom prst="octag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1071538" y="142876"/>
            <a:ext cx="721523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Summary</a:t>
            </a:r>
          </a:p>
        </p:txBody>
      </p:sp>
      <p:sp>
        <p:nvSpPr>
          <p:cNvPr id="16" name="Rectangle à coins arrondis 15">
            <a:hlinkClick r:id="rId5" action="ppaction://hlinksldjump"/>
          </p:cNvPr>
          <p:cNvSpPr/>
          <p:nvPr/>
        </p:nvSpPr>
        <p:spPr>
          <a:xfrm>
            <a:off x="1214414" y="3714752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References</a:t>
            </a:r>
          </a:p>
        </p:txBody>
      </p:sp>
      <p:sp>
        <p:nvSpPr>
          <p:cNvPr id="18" name="Octogone 17"/>
          <p:cNvSpPr/>
          <p:nvPr/>
        </p:nvSpPr>
        <p:spPr>
          <a:xfrm>
            <a:off x="428596" y="3714752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9" grpId="0" animBg="1"/>
      <p:bldP spid="20" grpId="0" animBg="1"/>
      <p:bldP spid="20" grpId="1" animBg="1"/>
      <p:bldP spid="21" grpId="0"/>
      <p:bldP spid="16" grpId="0" animBg="1"/>
      <p:bldP spid="16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285852" y="938532"/>
            <a:ext cx="7822652" cy="4742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Cement &amp; Chemical Industries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5429256" y="428628"/>
            <a:ext cx="37147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Areas of Expertise</a:t>
            </a:r>
          </a:p>
          <a:p>
            <a:pPr algn="ctr">
              <a:defRPr/>
            </a:pPr>
            <a:endParaRPr lang="en-US" sz="3200" b="1" dirty="0">
              <a:ln w="50800">
                <a:noFill/>
              </a:ln>
              <a:solidFill>
                <a:srgbClr val="FF66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32" y="1659650"/>
            <a:ext cx="8572560" cy="31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Chemical activity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Sulfuric Acid Plant 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Phosphate Pulp Unit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TSP Unit (triple superphosphate fertilizer) 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DAP Unit (</a:t>
            </a:r>
            <a:r>
              <a:rPr lang="fr-FR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Diammonium</a:t>
            </a:r>
            <a:r>
              <a:rPr lang="fr-F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Phosphate)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Ammonium Storage Facilities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Transportation of products by conveyor, railway etc.</a:t>
            </a:r>
          </a:p>
          <a:p>
            <a:pPr marL="360000">
              <a:spcBef>
                <a:spcPct val="20000"/>
              </a:spcBef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marL="360000">
              <a:spcBef>
                <a:spcPct val="20000"/>
              </a:spcBef>
              <a:defRPr/>
            </a:pP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Assaad KOUBAA\Desktop\Brochure\3d\PERS\05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951469"/>
            <a:ext cx="3188417" cy="21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00" y="4357694"/>
            <a:ext cx="3571900" cy="219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31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4214810" y="6286520"/>
            <a:ext cx="847716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285852" y="938532"/>
            <a:ext cx="7822652" cy="4742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Cement &amp; Chemical Industries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5429256" y="428628"/>
            <a:ext cx="37147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Areas of Expertise</a:t>
            </a:r>
          </a:p>
          <a:p>
            <a:pPr algn="ctr">
              <a:defRPr/>
            </a:pPr>
            <a:endParaRPr lang="en-US" sz="3200" b="1" dirty="0">
              <a:ln w="50800">
                <a:noFill/>
              </a:ln>
              <a:solidFill>
                <a:srgbClr val="FF66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23528" y="953401"/>
            <a:ext cx="8572560" cy="288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 marL="342900" lvl="1" indent="-342900">
              <a:spcBef>
                <a:spcPct val="20000"/>
              </a:spcBef>
              <a:defRPr/>
            </a:pPr>
            <a:endParaRPr lang="en-US" sz="2000" b="1" dirty="0">
              <a:solidFill>
                <a:srgbClr val="000000"/>
              </a:solidFill>
            </a:endParaRPr>
          </a:p>
          <a:p>
            <a:pPr marL="342900" lvl="1" indent="-342900">
              <a:spcBef>
                <a:spcPct val="20000"/>
              </a:spcBef>
              <a:defRPr/>
            </a:pPr>
            <a:r>
              <a:rPr lang="en-US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Clinker Installations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Fine Material Storage Area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Preheating Tower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Rotating Kiln</a:t>
            </a:r>
          </a:p>
          <a:p>
            <a:pPr marL="360000">
              <a:spcBef>
                <a:spcPct val="20000"/>
              </a:spcBef>
              <a:defRPr/>
            </a:pPr>
            <a:endParaRPr lang="en-US" sz="2200" dirty="0">
              <a:solidFill>
                <a:schemeClr val="bg1"/>
              </a:solidFill>
            </a:endParaRPr>
          </a:p>
          <a:p>
            <a:pPr marL="360000">
              <a:spcBef>
                <a:spcPct val="20000"/>
              </a:spcBef>
              <a:defRPr/>
            </a:pP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31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Z:\Alaa DAMAK\REF\Tout\klink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409" y="1643050"/>
            <a:ext cx="2643185" cy="1982389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715922"/>
            <a:ext cx="2733675" cy="314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F610-A82E-443E-BBF9-167E7BBD429E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4" name="Espace réservé du numéro de diapositive 11"/>
          <p:cNvSpPr txBox="1">
            <a:spLocks/>
          </p:cNvSpPr>
          <p:nvPr/>
        </p:nvSpPr>
        <p:spPr>
          <a:xfrm>
            <a:off x="4214810" y="6286520"/>
            <a:ext cx="847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CF610-A82E-443E-BBF9-167E7BBD429E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5393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5643570" y="764704"/>
            <a:ext cx="3357586" cy="4742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Oil &amp; Gas Industry</a:t>
            </a:r>
            <a:endParaRPr lang="fr-FR" sz="3200" b="1" dirty="0">
              <a:ln w="50800">
                <a:noFill/>
              </a:ln>
              <a:solidFill>
                <a:srgbClr val="92D05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429256" y="428628"/>
            <a:ext cx="37147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Areas of Expertise</a:t>
            </a:r>
          </a:p>
          <a:p>
            <a:pPr algn="ctr">
              <a:defRPr/>
            </a:pPr>
            <a:endParaRPr lang="en-US" sz="3200" b="1" dirty="0">
              <a:ln w="50800">
                <a:noFill/>
              </a:ln>
              <a:solidFill>
                <a:srgbClr val="FF66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82" y="1444321"/>
            <a:ext cx="8929718" cy="13665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1" indent="-342900">
              <a:spcBef>
                <a:spcPct val="20000"/>
              </a:spcBef>
              <a:defRPr/>
            </a:pPr>
            <a:r>
              <a:rPr lang="en-US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Flow Lines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Skid Design of Well Head Control Panel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Skid Design of Manifolds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Skid Design of Water &amp; Chemical  Injection System</a:t>
            </a:r>
          </a:p>
        </p:txBody>
      </p:sp>
      <p:pic>
        <p:nvPicPr>
          <p:cNvPr id="4099" name="Picture 3" descr="C:\Users\Assaad KOUBAA\Desktop\Brochure\3d\moo\Sat3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429000"/>
            <a:ext cx="374441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SAAD~1\AppData\Local\Temp\Rar$DRa0.121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2644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3929058" y="6421461"/>
            <a:ext cx="75721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5643570" y="764704"/>
            <a:ext cx="3357586" cy="4742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Oil &amp; Gas Industry</a:t>
            </a:r>
            <a:endParaRPr lang="fr-FR" sz="3200" b="1" dirty="0">
              <a:ln w="50800">
                <a:noFill/>
              </a:ln>
              <a:solidFill>
                <a:srgbClr val="92D05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429256" y="428628"/>
            <a:ext cx="37147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Areas of Expertise</a:t>
            </a:r>
          </a:p>
          <a:p>
            <a:pPr algn="ctr">
              <a:defRPr/>
            </a:pPr>
            <a:endParaRPr lang="en-US" sz="3200" b="1" dirty="0">
              <a:ln w="50800">
                <a:noFill/>
              </a:ln>
              <a:solidFill>
                <a:srgbClr val="FF66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82" y="1214422"/>
            <a:ext cx="7072362" cy="178510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1" indent="0">
              <a:buNone/>
              <a:defRPr/>
            </a:pPr>
            <a:r>
              <a:rPr lang="en-US" sz="20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Gas Oil Separation Unit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-97200">
              <a:lnSpc>
                <a:spcPct val="15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Three Phase &amp; Two Phase Separation Units</a:t>
            </a:r>
          </a:p>
          <a:p>
            <a:pPr indent="-97200">
              <a:lnSpc>
                <a:spcPct val="15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Condensate Stabilization Unit</a:t>
            </a:r>
          </a:p>
          <a:p>
            <a:pPr indent="-97200">
              <a:lnSpc>
                <a:spcPct val="15000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Gas Treatment (Dehydration Unit, Amine Unit…)</a:t>
            </a:r>
          </a:p>
        </p:txBody>
      </p:sp>
      <p:pic>
        <p:nvPicPr>
          <p:cNvPr id="5127" name="Picture 7" descr="C:\Users\ASSAAD~1\AppData\Local\Temp\Rar$DRa0.765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000372"/>
            <a:ext cx="3258776" cy="32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3224218" y="6421461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Z:\Alaa DAMAK\JPEG\ren ser.JPG"/>
          <p:cNvPicPr>
            <a:picLocks noChangeAspect="1" noChangeArrowheads="1"/>
          </p:cNvPicPr>
          <p:nvPr/>
        </p:nvPicPr>
        <p:blipFill>
          <a:blip r:embed="rId4" cstate="print"/>
          <a:srcRect l="30763" t="4687" r="41112" b="6250"/>
          <a:stretch>
            <a:fillRect/>
          </a:stretch>
        </p:blipFill>
        <p:spPr bwMode="auto">
          <a:xfrm>
            <a:off x="6572275" y="1428760"/>
            <a:ext cx="2571757" cy="5429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59297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5643570" y="857232"/>
            <a:ext cx="3357586" cy="4742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Oil &amp; Gas Industry</a:t>
            </a:r>
            <a:endParaRPr lang="fr-FR" sz="3200" b="1" dirty="0">
              <a:ln w="50800">
                <a:noFill/>
              </a:ln>
              <a:solidFill>
                <a:srgbClr val="92D05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429256" y="428628"/>
            <a:ext cx="37147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Areas of Expertise</a:t>
            </a:r>
          </a:p>
          <a:p>
            <a:pPr algn="ctr">
              <a:defRPr/>
            </a:pPr>
            <a:endParaRPr lang="en-US" sz="3200" b="1" dirty="0">
              <a:ln w="50800">
                <a:noFill/>
              </a:ln>
              <a:solidFill>
                <a:srgbClr val="FF66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82" y="1333212"/>
            <a:ext cx="5286412" cy="491211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1" indent="-342900">
              <a:spcBef>
                <a:spcPct val="20000"/>
              </a:spcBef>
              <a:defRPr/>
            </a:pPr>
            <a:r>
              <a:rPr lang="en-US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Liquefied Petroleum Gas LPG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Gas &amp; Condensate Drying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Depropanizer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Columns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Debutanizer Columns</a:t>
            </a:r>
          </a:p>
          <a:p>
            <a:pPr marL="360000" lvl="1">
              <a:spcBef>
                <a:spcPct val="20000"/>
              </a:spcBef>
              <a:defRPr/>
            </a:pP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>
              <a:spcBef>
                <a:spcPct val="20000"/>
              </a:spcBef>
              <a:defRPr/>
            </a:pPr>
            <a:r>
              <a:rPr lang="en-US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Storage &amp; Flaring Facilities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Crude Storage Farms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LPG Storage Facilities: Sphere, Mounded Bullets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Gasoline, diesel &amp; Kerosene Storage Farms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Fire Fighting Extinguishment &amp; Detection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Installation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Flaring Installation: Burn Pit Flare System &amp; Elevated 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Flare System </a:t>
            </a:r>
          </a:p>
        </p:txBody>
      </p:sp>
      <p:pic>
        <p:nvPicPr>
          <p:cNvPr id="11" name="Picture 4" descr="C:\Users\ASSAAD~1\AppData\Local\Temp\Rar$DRa0.504\Model 3D Colonne SEREP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12" y="1343605"/>
            <a:ext cx="1857388" cy="337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9020" y="4786346"/>
            <a:ext cx="3204980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4286248" y="6286520"/>
            <a:ext cx="56196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5572132" y="857232"/>
            <a:ext cx="3429024" cy="4742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Water Treatment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5429256" y="428628"/>
            <a:ext cx="37147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Areas of Expertise</a:t>
            </a:r>
          </a:p>
          <a:p>
            <a:pPr algn="ctr">
              <a:defRPr/>
            </a:pPr>
            <a:endParaRPr lang="en-US" sz="3200" b="1" dirty="0">
              <a:ln w="50800">
                <a:noFill/>
              </a:ln>
              <a:solidFill>
                <a:srgbClr val="FF66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82" y="1643050"/>
            <a:ext cx="8929718" cy="298543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1" indent="-34290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Potable Water Pipeline &amp; Pumping Stations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Pumping Station &amp; Surge Vessel Area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Water Pipeline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Regulating Station</a:t>
            </a:r>
          </a:p>
          <a:p>
            <a:pPr marL="360000" lvl="1">
              <a:spcBef>
                <a:spcPct val="20000"/>
              </a:spcBef>
              <a:defRPr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0000" lvl="1">
              <a:spcBef>
                <a:spcPct val="20000"/>
              </a:spcBef>
              <a:defRPr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Desalination Unit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 Cleaning Filtration Systems (Sand Filter)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85" y="1628800"/>
            <a:ext cx="2799609" cy="206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000504"/>
            <a:ext cx="3011549" cy="23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3938598" y="6350023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8094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4211960" y="857232"/>
            <a:ext cx="4789196" cy="4742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Waste  Water Treatment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5429256" y="428628"/>
            <a:ext cx="37147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Areas of Expertise</a:t>
            </a:r>
          </a:p>
          <a:p>
            <a:pPr algn="ctr">
              <a:defRPr/>
            </a:pPr>
            <a:endParaRPr lang="en-US" sz="3200" b="1" dirty="0">
              <a:ln w="50800">
                <a:noFill/>
              </a:ln>
              <a:solidFill>
                <a:srgbClr val="FF66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82" y="1335070"/>
            <a:ext cx="8929718" cy="40934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1" indent="-34290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Industrial Water Treatments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Produced Water Treatment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Oily Water Separators</a:t>
            </a:r>
          </a:p>
          <a:p>
            <a:pPr marL="360000" lvl="1">
              <a:spcBef>
                <a:spcPct val="20000"/>
              </a:spcBef>
              <a:defRPr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0000" lvl="1">
              <a:spcBef>
                <a:spcPct val="20000"/>
              </a:spcBef>
              <a:defRPr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0000" lvl="1">
              <a:spcBef>
                <a:spcPct val="20000"/>
              </a:spcBef>
              <a:defRPr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0000" lvl="1">
              <a:spcBef>
                <a:spcPct val="20000"/>
              </a:spcBef>
              <a:defRPr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Waste Water Treatment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Waste water pre-treatment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  <a:p>
            <a:pPr marL="360000" lvl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Batch reactors</a:t>
            </a:r>
          </a:p>
          <a:p>
            <a:pPr marL="360000" lvl="1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Sludge treatment and disposal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85" y="1368234"/>
            <a:ext cx="4378109" cy="194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4286248" y="6286520"/>
            <a:ext cx="54290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33" y="3765417"/>
            <a:ext cx="3814761" cy="217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0369519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>
            <a:hlinkClick r:id="rId3" action="ppaction://hlinksldjump"/>
          </p:cNvPr>
          <p:cNvSpPr/>
          <p:nvPr/>
        </p:nvSpPr>
        <p:spPr>
          <a:xfrm>
            <a:off x="1214414" y="150017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Overview</a:t>
            </a:r>
          </a:p>
        </p:txBody>
      </p:sp>
      <p:sp>
        <p:nvSpPr>
          <p:cNvPr id="9" name="Rectangle à coins arrondis 8">
            <a:hlinkClick r:id="rId4" action="ppaction://hlinksldjump"/>
          </p:cNvPr>
          <p:cNvSpPr/>
          <p:nvPr/>
        </p:nvSpPr>
        <p:spPr>
          <a:xfrm>
            <a:off x="1214414" y="3714752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References</a:t>
            </a:r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/>
        </p:nvSpPr>
        <p:spPr>
          <a:xfrm>
            <a:off x="1214414" y="221455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Activities</a:t>
            </a:r>
            <a:endParaRPr lang="fr-FR" sz="3200" b="1" dirty="0">
              <a:ln w="50800">
                <a:noFill/>
              </a:ln>
              <a:solidFill>
                <a:srgbClr val="00206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4" name="Octogone 13"/>
          <p:cNvSpPr/>
          <p:nvPr/>
        </p:nvSpPr>
        <p:spPr>
          <a:xfrm>
            <a:off x="428596" y="221455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" name="Octogone 18"/>
          <p:cNvSpPr/>
          <p:nvPr/>
        </p:nvSpPr>
        <p:spPr>
          <a:xfrm>
            <a:off x="428596" y="3714752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0" name="Octogone 19"/>
          <p:cNvSpPr/>
          <p:nvPr/>
        </p:nvSpPr>
        <p:spPr>
          <a:xfrm>
            <a:off x="428596" y="1500174"/>
            <a:ext cx="571504" cy="500066"/>
          </a:xfrm>
          <a:prstGeom prst="octag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1071538" y="142876"/>
            <a:ext cx="721523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Summary</a:t>
            </a:r>
          </a:p>
        </p:txBody>
      </p:sp>
      <p:sp>
        <p:nvSpPr>
          <p:cNvPr id="16" name="Rectangle à coins arrondis 15">
            <a:hlinkClick r:id="rId5" action="ppaction://hlinksldjump"/>
          </p:cNvPr>
          <p:cNvSpPr/>
          <p:nvPr/>
        </p:nvSpPr>
        <p:spPr>
          <a:xfrm>
            <a:off x="1214414" y="292893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Areas of Expertise</a:t>
            </a:r>
            <a:endParaRPr lang="en-US" sz="3200" b="1" dirty="0">
              <a:ln w="50800">
                <a:noFill/>
              </a:ln>
              <a:solidFill>
                <a:srgbClr val="00206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8" name="Octogone 17"/>
          <p:cNvSpPr/>
          <p:nvPr/>
        </p:nvSpPr>
        <p:spPr>
          <a:xfrm>
            <a:off x="428596" y="292893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9" grpId="0" animBg="1"/>
      <p:bldP spid="20" grpId="0" animBg="1"/>
      <p:bldP spid="20" grpId="1" animBg="1"/>
      <p:bldP spid="21" grpId="0"/>
      <p:bldP spid="16" grpId="0" animBg="1"/>
      <p:bldP spid="16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3143248"/>
            <a:ext cx="57864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Development of Feasibility, Base and Front End Engineering Design for Topping Revamping Project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Studi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Tecnologie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Progetti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STP - ITALY</a:t>
            </a:r>
          </a:p>
          <a:p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STIR - Tunisia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071678"/>
            <a:ext cx="118765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LOGO ST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071678"/>
            <a:ext cx="1071570" cy="11606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86" y="914419"/>
            <a:ext cx="3190846" cy="594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3643306" y="6357958"/>
            <a:ext cx="714348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7487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>
            <a:hlinkClick r:id="rId3" action="ppaction://hlinksldjump"/>
          </p:cNvPr>
          <p:cNvSpPr/>
          <p:nvPr/>
        </p:nvSpPr>
        <p:spPr>
          <a:xfrm>
            <a:off x="1214414" y="150017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Overview</a:t>
            </a:r>
          </a:p>
        </p:txBody>
      </p:sp>
      <p:sp>
        <p:nvSpPr>
          <p:cNvPr id="9" name="Rectangle à coins arrondis 8">
            <a:hlinkClick r:id="rId4" action="ppaction://hlinksldjump"/>
          </p:cNvPr>
          <p:cNvSpPr/>
          <p:nvPr/>
        </p:nvSpPr>
        <p:spPr>
          <a:xfrm>
            <a:off x="1214414" y="221455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Activities</a:t>
            </a:r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/>
        </p:nvSpPr>
        <p:spPr>
          <a:xfrm>
            <a:off x="1214414" y="292893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Areas of Expertise</a:t>
            </a:r>
          </a:p>
        </p:txBody>
      </p:sp>
      <p:sp>
        <p:nvSpPr>
          <p:cNvPr id="14" name="Octogone 13"/>
          <p:cNvSpPr/>
          <p:nvPr/>
        </p:nvSpPr>
        <p:spPr>
          <a:xfrm>
            <a:off x="428596" y="292893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9" name="Octogone 18"/>
          <p:cNvSpPr/>
          <p:nvPr/>
        </p:nvSpPr>
        <p:spPr>
          <a:xfrm>
            <a:off x="428596" y="221455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0" name="Octogone 19"/>
          <p:cNvSpPr/>
          <p:nvPr/>
        </p:nvSpPr>
        <p:spPr>
          <a:xfrm>
            <a:off x="428596" y="1500174"/>
            <a:ext cx="571504" cy="500066"/>
          </a:xfrm>
          <a:prstGeom prst="octag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1071538" y="142876"/>
            <a:ext cx="721523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Summary</a:t>
            </a:r>
          </a:p>
        </p:txBody>
      </p:sp>
      <p:sp>
        <p:nvSpPr>
          <p:cNvPr id="16" name="Rectangle à coins arrondis 15">
            <a:hlinkClick r:id="rId5" action="ppaction://hlinksldjump"/>
          </p:cNvPr>
          <p:cNvSpPr/>
          <p:nvPr/>
        </p:nvSpPr>
        <p:spPr>
          <a:xfrm>
            <a:off x="1214414" y="364331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References</a:t>
            </a:r>
            <a:endParaRPr lang="fr-FR" sz="3200" b="1" dirty="0">
              <a:ln w="50800">
                <a:noFill/>
              </a:ln>
              <a:solidFill>
                <a:srgbClr val="00206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8" name="Octogone 17"/>
          <p:cNvSpPr/>
          <p:nvPr/>
        </p:nvSpPr>
        <p:spPr>
          <a:xfrm>
            <a:off x="428596" y="364331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9" grpId="0" animBg="1"/>
      <p:bldP spid="19" grpId="1" animBg="1"/>
      <p:bldP spid="21" grpId="0"/>
      <p:bldP spid="16" grpId="1" animBg="1"/>
      <p:bldP spid="16" grpId="2" animBg="1"/>
      <p:bldP spid="16" grpId="3" animBg="1"/>
      <p:bldP spid="18" grpId="1" animBg="1"/>
      <p:bldP spid="18" grpId="2" animBg="1"/>
      <p:bldP spid="18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3143248"/>
            <a:ext cx="385765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Three (03) Hydrocarbon Storage Tanks 30.000m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including Interconnecting Piping (Gasoil, Fuel Oil, Water Vapor and Firefighting)</a:t>
            </a: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STIR 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071678"/>
            <a:ext cx="118765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4143380"/>
            <a:ext cx="478631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1370270"/>
            <a:ext cx="4786314" cy="263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3714744" y="6357958"/>
            <a:ext cx="57150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7487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57158" y="2963946"/>
            <a:ext cx="65722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Study of Crude Oil Transfer Pump 500 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</a:t>
            </a:r>
          </a:p>
          <a:p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TRAPSA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785926"/>
            <a:ext cx="1094430" cy="116198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1" y="925244"/>
            <a:ext cx="2428860" cy="274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6773" y="3714752"/>
            <a:ext cx="4607227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3428992" y="6357958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0907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2857496"/>
            <a:ext cx="54292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Pumping Station Design Study in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Tlemcen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Algeria</a:t>
            </a:r>
          </a:p>
          <a:p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KSB</a:t>
            </a:r>
          </a:p>
          <a:p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Algérienne Des Eaux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000240"/>
            <a:ext cx="1071570" cy="85725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1928802"/>
            <a:ext cx="1819419" cy="88582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1071546"/>
            <a:ext cx="266283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2928926" y="6357958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97392" y="4143380"/>
            <a:ext cx="544660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230907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42844" y="2500306"/>
            <a:ext cx="4000528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14 sand filters       ( L:24.5m, D:4m) for Sousse Seawater Desalination Plant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SONEDE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://www.socomenin.com.tn/mtdsocomenin/gallery/eppm2/753-02-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285992"/>
            <a:ext cx="5000628" cy="2995064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1665220"/>
            <a:ext cx="1056110" cy="892231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3581408" y="6286520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42844" y="2500306"/>
            <a:ext cx="4000528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14 sand filters (L:24m, D:4m) for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Djerba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desalination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Aqualia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Spain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SONEDE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1679513"/>
            <a:ext cx="1056110" cy="892231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3581408" y="6286520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2822868"/>
            <a:ext cx="4714876" cy="267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643050"/>
            <a:ext cx="21145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07504" y="2786058"/>
            <a:ext cx="85364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Eight (08) Oil and Water Storage Tanks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Algeria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Petrofac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Sonatrach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Picture 2" descr="C:\Documents and Settings\User\Bureau\Petrofac_colo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357430"/>
            <a:ext cx="1886359" cy="706424"/>
          </a:xfrm>
          <a:prstGeom prst="rect">
            <a:avLst/>
          </a:prstGeom>
          <a:noFill/>
        </p:spPr>
      </p:pic>
      <p:sp>
        <p:nvSpPr>
          <p:cNvPr id="15" name="Rectangle à coins arrondis 14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Sonatrach.svg.png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357430"/>
            <a:ext cx="71470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3929066"/>
            <a:ext cx="5862625" cy="28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2500298" y="6357958"/>
            <a:ext cx="57150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0" y="2857496"/>
            <a:ext cx="38215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24 Mobile and Fixed Pig Launcher &amp; Receiver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Petrofac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Sonatrach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Algeria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Picture 2" descr="C:\Documents and Settings\User\Bureau\Petrofac_colo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357430"/>
            <a:ext cx="1886359" cy="706424"/>
          </a:xfrm>
          <a:prstGeom prst="rect">
            <a:avLst/>
          </a:prstGeom>
          <a:noFill/>
        </p:spPr>
      </p:pic>
      <p:sp>
        <p:nvSpPr>
          <p:cNvPr id="15" name="Rectangle à coins arrondis 14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Sonatrach.svg.png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357430"/>
            <a:ext cx="71470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3652846" y="6286520"/>
            <a:ext cx="91915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2071678"/>
            <a:ext cx="5229231" cy="375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07504" y="2786058"/>
            <a:ext cx="38929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 Two 02 Reactors and 02 Quench Tower (Stainless Steel SA240 TP 310 S) ASME Stamped for Hydrogen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Sulphhide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(H</a:t>
            </a:r>
            <a:r>
              <a:rPr lang="en-US" sz="16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S) Plant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Ambatovy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Madagscar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928934"/>
            <a:ext cx="5158174" cy="29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 12" descr="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1928802"/>
            <a:ext cx="1866901" cy="732963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2571736" y="6357958"/>
            <a:ext cx="213360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39999">
              <a:schemeClr val="accent1"/>
            </a:gs>
            <a:gs pos="70000">
              <a:schemeClr val="tx2">
                <a:lumMod val="75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2643182"/>
            <a:ext cx="450059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Sugar Refinery 1 600 t/d Section 9 Filtration Pump Sea Water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GCER</a:t>
            </a: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Tunisie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Sucre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1" name="Image 10" descr="d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1839471"/>
            <a:ext cx="1538065" cy="108946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857364"/>
            <a:ext cx="115175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2643174" y="6421461"/>
            <a:ext cx="776278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838280"/>
            <a:ext cx="5715008" cy="30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2225" y="928670"/>
            <a:ext cx="27717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5584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4282" y="3143248"/>
            <a:ext cx="550072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Three Phase Horizontal Separator</a:t>
            </a:r>
          </a:p>
          <a:p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 Group 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PERENCO - Congo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2" y="1985622"/>
            <a:ext cx="1676400" cy="80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90" y="1372245"/>
            <a:ext cx="3574609" cy="241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19" y="4071942"/>
            <a:ext cx="3786881" cy="260190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2571736" y="6357958"/>
            <a:ext cx="213360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2000240"/>
            <a:ext cx="1810797" cy="78581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6823090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7072330" y="214290"/>
            <a:ext cx="192882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Overview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817062"/>
              </p:ext>
            </p:extLst>
          </p:nvPr>
        </p:nvGraphicFramePr>
        <p:xfrm>
          <a:off x="214282" y="2357430"/>
          <a:ext cx="8715436" cy="2168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1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600" b="1" i="0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latin typeface="Arial" pitchFamily="34" charset="0"/>
                          <a:cs typeface="Arial" pitchFamily="34" charset="0"/>
                        </a:rPr>
                        <a:t>INDUSTRIAL</a:t>
                      </a:r>
                      <a:r>
                        <a:rPr lang="fr-FR" b="1" baseline="0" dirty="0">
                          <a:latin typeface="Arial" pitchFamily="34" charset="0"/>
                          <a:cs typeface="Arial" pitchFamily="34" charset="0"/>
                        </a:rPr>
                        <a:t> ENGINEERING TECHNOLOGIES</a:t>
                      </a:r>
                      <a:endParaRPr lang="fr-FR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i="0" kern="1200" baseline="0" noProof="0" dirty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IET Creation </a:t>
                      </a:r>
                      <a:r>
                        <a:rPr lang="fr-FR" sz="1600" b="1" i="0" kern="1200" baseline="0" noProof="0" dirty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600" baseline="0" dirty="0">
                          <a:latin typeface="Arial" pitchFamily="34" charset="0"/>
                          <a:cs typeface="Arial" pitchFamily="34" charset="0"/>
                        </a:rPr>
                        <a:t>2004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34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noProof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IET Employees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600" baseline="0" dirty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529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noProof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Area of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600" baseline="0" dirty="0">
                          <a:latin typeface="Arial" pitchFamily="34" charset="0"/>
                          <a:cs typeface="Arial" pitchFamily="34" charset="0"/>
                        </a:rPr>
                        <a:t>Engineering of </a:t>
                      </a:r>
                      <a:r>
                        <a:rPr lang="fr-FR" sz="1600" b="1" kern="1600" baseline="0" dirty="0" err="1">
                          <a:latin typeface="Arial" pitchFamily="34" charset="0"/>
                          <a:cs typeface="Arial" pitchFamily="34" charset="0"/>
                        </a:rPr>
                        <a:t>Industrial</a:t>
                      </a:r>
                      <a:r>
                        <a:rPr lang="fr-FR" sz="1600" b="1" kern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600" b="1" kern="1600" baseline="0" dirty="0" err="1"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endParaRPr lang="fr-FR" sz="1600" b="1" kern="160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8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5400"/>
                        </a:spcBef>
                        <a:spcAft>
                          <a:spcPts val="2400"/>
                        </a:spcAft>
                      </a:pPr>
                      <a:r>
                        <a:rPr lang="en-US" sz="1600" b="1" i="0" kern="1200" baseline="0" noProof="0" dirty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600" baseline="0" dirty="0">
                          <a:latin typeface="Arial" pitchFamily="34" charset="0"/>
                          <a:cs typeface="Arial" pitchFamily="34" charset="0"/>
                        </a:rPr>
                        <a:t>St. Med </a:t>
                      </a:r>
                      <a:r>
                        <a:rPr lang="fr-FR" sz="1600" b="1" kern="1600" baseline="0" dirty="0" err="1">
                          <a:latin typeface="Arial" pitchFamily="34" charset="0"/>
                          <a:cs typeface="Arial" pitchFamily="34" charset="0"/>
                        </a:rPr>
                        <a:t>Hedi</a:t>
                      </a:r>
                      <a:r>
                        <a:rPr lang="fr-FR" sz="1600" b="1" kern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600" b="1" kern="1600" baseline="0" dirty="0" err="1">
                          <a:latin typeface="Arial" pitchFamily="34" charset="0"/>
                          <a:cs typeface="Arial" pitchFamily="34" charset="0"/>
                        </a:rPr>
                        <a:t>Khefacha</a:t>
                      </a:r>
                      <a:r>
                        <a:rPr lang="fr-FR" sz="1600" b="1" kern="1600" baseline="0" dirty="0">
                          <a:latin typeface="Arial" pitchFamily="34" charset="0"/>
                          <a:cs typeface="Arial" pitchFamily="34" charset="0"/>
                        </a:rPr>
                        <a:t> 3000 Sfax - </a:t>
                      </a:r>
                      <a:r>
                        <a:rPr lang="fr-FR" sz="1600" b="1" kern="1600" baseline="0" dirty="0" err="1">
                          <a:latin typeface="Arial" pitchFamily="34" charset="0"/>
                          <a:cs typeface="Arial" pitchFamily="34" charset="0"/>
                        </a:rPr>
                        <a:t>Tunisia</a:t>
                      </a:r>
                      <a:endParaRPr lang="fr-FR" sz="1600" b="1" kern="160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675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kern="1200" baseline="0" noProof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Specialities</a:t>
                      </a:r>
                      <a:endParaRPr lang="en-US" sz="1600" b="1" baseline="0" noProof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6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Engineering of Industrial Plants </a:t>
                      </a:r>
                      <a:endParaRPr lang="fr-FR" sz="1600" b="1" kern="1600" baseline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à coins arrondis 6"/>
          <p:cNvSpPr/>
          <p:nvPr/>
        </p:nvSpPr>
        <p:spPr>
          <a:xfrm>
            <a:off x="5256584" y="692696"/>
            <a:ext cx="4139952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Main Company Data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4572000" y="6286520"/>
            <a:ext cx="54290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3143248"/>
            <a:ext cx="328614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Guebiba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Station Process &amp; Flaring Improvement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THYNA PETROLEUM SERVICES (TPS)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02" y="1357298"/>
            <a:ext cx="5673330" cy="471490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TP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1785926"/>
            <a:ext cx="1262058" cy="1262058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3929058" y="6429396"/>
            <a:ext cx="64294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7487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3143248"/>
            <a:ext cx="47149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TSP Grinding Unit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Dedusting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System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GCT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6148" name="Picture 4" descr="Z:\Mehdi HAMDI\Assainissement Unité De Criblage T.S.P\Image 0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493" y="3955760"/>
            <a:ext cx="4186101" cy="2116446"/>
          </a:xfrm>
          <a:prstGeom prst="rect">
            <a:avLst/>
          </a:prstGeom>
          <a:noFill/>
        </p:spPr>
      </p:pic>
      <p:pic>
        <p:nvPicPr>
          <p:cNvPr id="6149" name="Picture 5" descr="Z:\Mehdi HAMDI\Assainissement Unité De Criblage T.S.P\Image 1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1140" y="1743505"/>
            <a:ext cx="4181454" cy="2114123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2182723"/>
            <a:ext cx="2928958" cy="67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2357422" y="6286520"/>
            <a:ext cx="213360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214314" y="3071810"/>
            <a:ext cx="4286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 </a:t>
            </a:r>
            <a:endParaRPr lang="fr-FR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Phosphoric Acid Reactor including  Gas Scrubbing System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GCT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7170" name="Picture 2" descr="Z:\Alaa DAMAK\DSC05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9558" y="2285992"/>
            <a:ext cx="4953036" cy="371477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285992"/>
            <a:ext cx="2928958" cy="67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3714744" y="6357958"/>
            <a:ext cx="91915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3143248"/>
            <a:ext cx="342902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Engineering of Wet Phosphate Storage Unit (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Skhira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GCT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GCT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82723"/>
            <a:ext cx="2928958" cy="67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2626" y="4071966"/>
            <a:ext cx="6591406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519" y="1216414"/>
            <a:ext cx="5524513" cy="28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785918" y="6421461"/>
            <a:ext cx="63340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7158" y="2857496"/>
            <a:ext cx="49292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Material Handling  System for New Phosphoric Acid Plant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TAIMWESER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b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Tunisian Indian Fertilizers TIFERT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 descr="D:\SAUV MED ALI\TRAVAIL MED ALI\TRAVAIL\PROJETS\TIFERT Lot 5\PHOTOS\15.11.2010\100KM340\100_22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5791" y="1071546"/>
            <a:ext cx="3716803" cy="278608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 11" descr="C:\Documents and Settings\User\Bureau\Nouveau dossier (5)\100_08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929066"/>
            <a:ext cx="3714777" cy="24762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6984733" y="210866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3724284" y="6278585"/>
            <a:ext cx="56196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8476" y="1357298"/>
            <a:ext cx="1389411" cy="141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85720" y="2643182"/>
            <a:ext cx="30003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Sulfuric acid plant 1800T/day for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Mdhilla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 Project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ECEC CHINA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GCT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73" y="1857364"/>
            <a:ext cx="6047397" cy="368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697424"/>
            <a:ext cx="928124" cy="8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4295788" y="6421461"/>
            <a:ext cx="490526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2236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2571744"/>
            <a:ext cx="2571768" cy="2643206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15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 TSP M'DHILA 2 Plant</a:t>
            </a:r>
          </a:p>
          <a:p>
            <a:pPr marL="0">
              <a:lnSpc>
                <a:spcPct val="150000"/>
              </a:lnSpc>
              <a:buNone/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500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Hyundai Engineering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50000"/>
              </a:lnSpc>
              <a:buNone/>
            </a:pPr>
            <a:b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GCT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Z:\Alaa DAMAK\JPEG\MDHILA VUE EN 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5" y="1857364"/>
            <a:ext cx="6215107" cy="4143404"/>
          </a:xfrm>
          <a:prstGeom prst="rect">
            <a:avLst/>
          </a:prstGeom>
          <a:noFill/>
        </p:spPr>
      </p:pic>
      <p:sp>
        <p:nvSpPr>
          <p:cNvPr id="11" name="Rectangle à coins arrondis 10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2" name="Picture 28" descr="영문조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857364"/>
            <a:ext cx="2233619" cy="66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500562" y="6357958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2500306"/>
            <a:ext cx="35719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Metering Skid of Butane</a:t>
            </a:r>
          </a:p>
          <a:p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ALMA </a:t>
            </a:r>
          </a:p>
          <a:p>
            <a:b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BUTANE DE HAVRE</a:t>
            </a:r>
          </a:p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References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857364"/>
            <a:ext cx="1440160" cy="7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Assaad KOUBAA\Desktop\Brochure\Photos\Phot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82" y="2132007"/>
            <a:ext cx="4717188" cy="22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438400" y="6421461"/>
            <a:ext cx="490526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6548" y="4426286"/>
            <a:ext cx="6167452" cy="243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396610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2857496"/>
            <a:ext cx="32147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Design of Six (06)  Load Skid of </a:t>
            </a:r>
            <a:r>
              <a:rPr lang="fr-FR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GPL &amp; Propane</a:t>
            </a:r>
          </a:p>
          <a:p>
            <a:pPr>
              <a:lnSpc>
                <a:spcPct val="150000"/>
              </a:lnSpc>
            </a:pPr>
            <a:endParaRPr lang="fr-FR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ALMA </a:t>
            </a:r>
            <a:b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ENTREPOSE</a:t>
            </a:r>
          </a:p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References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00240"/>
            <a:ext cx="1440160" cy="7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ssaad KOUBAA\Desktop\Brochure\Phot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92" y="2396543"/>
            <a:ext cx="5760640" cy="288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4143372" y="6357958"/>
            <a:ext cx="614338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6685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85720" y="2786058"/>
            <a:ext cx="292895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LPG Metering Skid 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 :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ALMA 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Butane de Havre France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Documents and Settings\Alaa DAMAK\Mes documents\Downloads\Skid ALMA 3D.jpg"/>
          <p:cNvPicPr>
            <a:picLocks noChangeAspect="1" noChangeArrowheads="1"/>
          </p:cNvPicPr>
          <p:nvPr/>
        </p:nvPicPr>
        <p:blipFill>
          <a:blip r:embed="rId3" cstate="print"/>
          <a:srcRect l="859" t="24843" r="2891" b="23594"/>
          <a:stretch>
            <a:fillRect/>
          </a:stretch>
        </p:blipFill>
        <p:spPr bwMode="auto">
          <a:xfrm>
            <a:off x="3309897" y="2928934"/>
            <a:ext cx="5834103" cy="250033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8285" y="1928802"/>
            <a:ext cx="13391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286248" y="6350023"/>
            <a:ext cx="63340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39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7072330" y="214290"/>
            <a:ext cx="192882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 err="1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Overview</a:t>
            </a:r>
            <a:endParaRPr lang="en-US" sz="3200" b="1" dirty="0">
              <a:ln w="50800">
                <a:noFill/>
              </a:ln>
              <a:solidFill>
                <a:srgbClr val="FF66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58" y="5643578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IET has succeeded in establishing excellent relationships with many international companies.</a:t>
            </a:r>
            <a:endParaRPr lang="fr-F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5796136" y="728589"/>
            <a:ext cx="3347864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Strategic Position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4000496" y="6215082"/>
            <a:ext cx="561964" cy="436563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 descr="Posi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6" y="1519191"/>
            <a:ext cx="7358082" cy="405294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2500306"/>
            <a:ext cx="28575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95.000 BBL Crude Oil Storage Tank at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Zwetina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Power Station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 Electricity Company of Libya (GECOL)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16" y="1872648"/>
            <a:ext cx="5963616" cy="412812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7" y="1545298"/>
            <a:ext cx="2571769" cy="81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4143372" y="6357958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120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3143248"/>
            <a:ext cx="4000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Package Design for Water Injection system at Central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Mabruk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Field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MABRUK OIL OPERATION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8596" y="1933563"/>
            <a:ext cx="1140330" cy="1138247"/>
          </a:xfrm>
          <a:prstGeom prst="rect">
            <a:avLst/>
          </a:prstGeom>
          <a:noFill/>
        </p:spPr>
      </p:pic>
      <p:pic>
        <p:nvPicPr>
          <p:cNvPr id="1027" name="Picture 3" descr="C:\Users\ASSAAD~1\AppData\Local\Temp\Rar$DRa0.960\Nouveau dossier\Sat2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2" y="2131716"/>
            <a:ext cx="4743970" cy="336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3786182" y="6350023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16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3143248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500,000 USBBL Crude Oil Floating Roof Storage Tank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HAROUGE Libya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7170" name="Picture 2" descr="C:\Users\Assaad KOUBAA\Desktop\Brochure\3D Views\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928670"/>
            <a:ext cx="2928926" cy="176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ssaad KOUBAA\Desktop\Brochure\3D Views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9" y="4762531"/>
            <a:ext cx="3143241" cy="20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ssaad KOUBAA\Desktop\Brochure\3D Views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92" y="2762266"/>
            <a:ext cx="2928926" cy="19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 l="3470" t="7680" r="4984" b="8800"/>
          <a:stretch>
            <a:fillRect/>
          </a:stretch>
        </p:blipFill>
        <p:spPr bwMode="auto">
          <a:xfrm>
            <a:off x="1214414" y="1928802"/>
            <a:ext cx="1591180" cy="84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4000496" y="6357958"/>
            <a:ext cx="75721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762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14282" y="3000372"/>
            <a:ext cx="3643338" cy="2262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Six (06) Separators and one Degassing Boot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Peerless Europe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b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FR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</a:t>
            </a: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HAROUGE Libya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Documents and Settings\User\Bureau\peerles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02" y="1714488"/>
            <a:ext cx="1300158" cy="1114421"/>
          </a:xfrm>
          <a:prstGeom prst="rect">
            <a:avLst/>
          </a:prstGeom>
          <a:noFill/>
        </p:spPr>
      </p:pic>
      <p:pic>
        <p:nvPicPr>
          <p:cNvPr id="6146" name="Picture 2" descr="Z:\Alaa DAMAK\v903-1-1.jpeg"/>
          <p:cNvPicPr>
            <a:picLocks noChangeAspect="1" noChangeArrowheads="1"/>
          </p:cNvPicPr>
          <p:nvPr/>
        </p:nvPicPr>
        <p:blipFill>
          <a:blip r:embed="rId4" cstate="print"/>
          <a:srcRect t="8108" r="1749" b="8109"/>
          <a:stretch>
            <a:fillRect/>
          </a:stretch>
        </p:blipFill>
        <p:spPr bwMode="auto">
          <a:xfrm>
            <a:off x="3824053" y="2547768"/>
            <a:ext cx="5319979" cy="3024372"/>
          </a:xfrm>
          <a:prstGeom prst="rect">
            <a:avLst/>
          </a:prstGeom>
          <a:noFill/>
        </p:spPr>
      </p:pic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3571868" y="6350023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3143248"/>
            <a:ext cx="39290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Two Skids for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Pig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Launcher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Pig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Receiver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SITEP</a:t>
            </a:r>
          </a:p>
          <a:p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8195" name="Picture 3" descr="C:\Users\Assaad KOUBAA\Desktop\Brochure\Pig Launch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88" y="1500174"/>
            <a:ext cx="4896544" cy="22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ssaad KOUBAA\Desktop\Brochure\Pig  recei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88" y="3786190"/>
            <a:ext cx="4896544" cy="22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ssaad KOUBAA\Desktop\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24273"/>
            <a:ext cx="7334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3886224" y="6350023"/>
            <a:ext cx="54290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44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3508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14282" y="2668028"/>
            <a:ext cx="39290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Detailed Design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Dedusting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System for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Kiln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Cooler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 :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Tunisia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FLSmidth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CJO CEMENT - Djebel Oust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L:\A organisé\Marketing\logo client\1253_flsmidth_p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52" y="2000240"/>
            <a:ext cx="2368350" cy="642942"/>
          </a:xfrm>
          <a:prstGeom prst="rect">
            <a:avLst/>
          </a:prstGeom>
          <a:noFill/>
        </p:spPr>
      </p:pic>
      <p:pic>
        <p:nvPicPr>
          <p:cNvPr id="5122" name="Picture 2" descr="Z:\Alaa DAMAK\JPEG\FLSMIDTH.JPG"/>
          <p:cNvPicPr>
            <a:picLocks noChangeAspect="1" noChangeArrowheads="1"/>
          </p:cNvPicPr>
          <p:nvPr/>
        </p:nvPicPr>
        <p:blipFill>
          <a:blip r:embed="rId4" cstate="print"/>
          <a:srcRect l="8889" t="6667" r="17037" b="6667"/>
          <a:stretch>
            <a:fillRect/>
          </a:stretch>
        </p:blipFill>
        <p:spPr bwMode="auto">
          <a:xfrm>
            <a:off x="4000496" y="2000240"/>
            <a:ext cx="5143536" cy="4011958"/>
          </a:xfrm>
          <a:prstGeom prst="rect">
            <a:avLst/>
          </a:prstGeom>
          <a:noFill/>
        </p:spPr>
      </p:pic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3786182" y="6286520"/>
            <a:ext cx="685776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45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85720" y="2786058"/>
            <a:ext cx="300039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Two (02) Oil Storage Tanks  30.000 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TANKMED </a:t>
            </a:r>
            <a:b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Documents and Settings\User\Bureau\tankmed.jpg"/>
          <p:cNvPicPr>
            <a:picLocks noChangeAspect="1" noChangeArrowheads="1"/>
          </p:cNvPicPr>
          <p:nvPr/>
        </p:nvPicPr>
        <p:blipFill>
          <a:blip r:embed="rId3" cstate="print"/>
          <a:srcRect l="6886" r="7038" b="7409"/>
          <a:stretch>
            <a:fillRect/>
          </a:stretch>
        </p:blipFill>
        <p:spPr bwMode="auto">
          <a:xfrm>
            <a:off x="428596" y="1785926"/>
            <a:ext cx="1643074" cy="920121"/>
          </a:xfrm>
          <a:prstGeom prst="rect">
            <a:avLst/>
          </a:prstGeom>
          <a:noFill/>
        </p:spPr>
      </p:pic>
      <p:pic>
        <p:nvPicPr>
          <p:cNvPr id="2050" name="Picture 2" descr="F:\Tankmed 3\IMG_0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67748"/>
            <a:ext cx="2825070" cy="220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Tankmed 3\IMG_02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03" y="1867747"/>
            <a:ext cx="2902726" cy="22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Tankmed 3\IMG_02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03" y="4221089"/>
            <a:ext cx="2850633" cy="19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Tankmed 3\IMG_02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1088"/>
            <a:ext cx="2844979" cy="19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à coins arrondis 13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4286248" y="6286520"/>
            <a:ext cx="75721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85720" y="2643182"/>
            <a:ext cx="27860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four (04) Oil Storages Tanks 60.000 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including Manifold and Interconnecting Piping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TANKMED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4" descr="C:\Documents and Settings\User\Bureau\tankmed.jpg"/>
          <p:cNvPicPr>
            <a:picLocks noChangeAspect="1" noChangeArrowheads="1"/>
          </p:cNvPicPr>
          <p:nvPr/>
        </p:nvPicPr>
        <p:blipFill>
          <a:blip r:embed="rId3" cstate="print"/>
          <a:srcRect l="6886" r="7038" b="7409"/>
          <a:stretch>
            <a:fillRect/>
          </a:stretch>
        </p:blipFill>
        <p:spPr bwMode="auto">
          <a:xfrm>
            <a:off x="642910" y="1500174"/>
            <a:ext cx="1643074" cy="920121"/>
          </a:xfrm>
          <a:prstGeom prst="rect">
            <a:avLst/>
          </a:prstGeom>
          <a:noFill/>
        </p:spPr>
      </p:pic>
      <p:pic>
        <p:nvPicPr>
          <p:cNvPr id="1027" name="Picture 3" descr="F:\Tankmed 2\P103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47" y="4192823"/>
            <a:ext cx="2723771" cy="19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Tankmed 2\P103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47" y="2038514"/>
            <a:ext cx="2723771" cy="20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Tankmed 2\P103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06" y="4192823"/>
            <a:ext cx="2706892" cy="19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à coins arrondis 13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09" y="1993371"/>
            <a:ext cx="2711389" cy="207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3929058" y="6357958"/>
            <a:ext cx="971528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85720" y="2571744"/>
            <a:ext cx="2571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5 Oil Storages Tanks 104 000 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including Manifold and Interconnecting Piping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TANKMED</a:t>
            </a:r>
          </a:p>
        </p:txBody>
      </p:sp>
      <p:pic>
        <p:nvPicPr>
          <p:cNvPr id="13" name="Picture 4" descr="C:\Documents and Settings\User\Bureau\tankmed.jpg"/>
          <p:cNvPicPr>
            <a:picLocks noChangeAspect="1" noChangeArrowheads="1"/>
          </p:cNvPicPr>
          <p:nvPr/>
        </p:nvPicPr>
        <p:blipFill>
          <a:blip r:embed="rId3" cstate="print"/>
          <a:srcRect l="6886" r="7038" b="7409"/>
          <a:stretch>
            <a:fillRect/>
          </a:stretch>
        </p:blipFill>
        <p:spPr bwMode="auto">
          <a:xfrm>
            <a:off x="714348" y="1500174"/>
            <a:ext cx="1643074" cy="920121"/>
          </a:xfrm>
          <a:prstGeom prst="rect">
            <a:avLst/>
          </a:prstGeom>
          <a:noFill/>
        </p:spPr>
      </p:pic>
      <p:pic>
        <p:nvPicPr>
          <p:cNvPr id="15" name="Picture 2" descr="D:\Marketing\2008\Communication\Rérérences et photos\Construction &amp; maintenance\TANKMED-Station de stockage\Photos\Nouveau\s\IMG_3381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454" y="4643446"/>
            <a:ext cx="2857430" cy="214314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3" descr="D:\Marketing\2008\Communication\Rérérences et photos\Construction &amp; maintenance\TANKMED-Station de stockage\Photos\Nouveau\s\IMG_3501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428" y="4643446"/>
            <a:ext cx="2857414" cy="214312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2" descr="D:\Marketing\2008\Communication\Rérérences et photos\Construction &amp; maintenance\TANKMED-Station de stockage\102ND200\DSC_0015.JPG"/>
          <p:cNvPicPr>
            <a:picLocks noChangeAspect="1" noChangeArrowheads="1"/>
          </p:cNvPicPr>
          <p:nvPr/>
        </p:nvPicPr>
        <p:blipFill>
          <a:blip r:embed="rId6" cstate="print"/>
          <a:srcRect l="6349" t="11855" r="7937" b="19389"/>
          <a:stretch>
            <a:fillRect/>
          </a:stretch>
        </p:blipFill>
        <p:spPr bwMode="auto">
          <a:xfrm>
            <a:off x="3000364" y="1418154"/>
            <a:ext cx="5786478" cy="310755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ctangle à coins arrondis 17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2285984" y="6286520"/>
            <a:ext cx="56196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42876" y="2714620"/>
            <a:ext cx="478631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Engineering of Stabilization Package Module (Z5105) 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SEREPT</a:t>
            </a: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SEREPT </a:t>
            </a:r>
          </a:p>
          <a:p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3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69679"/>
            <a:ext cx="1428760" cy="61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Z:\Alaa DAMAK\JPEG\ren ser.JPG"/>
          <p:cNvPicPr>
            <a:picLocks noChangeAspect="1" noChangeArrowheads="1"/>
          </p:cNvPicPr>
          <p:nvPr/>
        </p:nvPicPr>
        <p:blipFill>
          <a:blip r:embed="rId4" cstate="print"/>
          <a:srcRect l="30763" t="4687" r="41112" b="6250"/>
          <a:stretch>
            <a:fillRect/>
          </a:stretch>
        </p:blipFill>
        <p:spPr bwMode="auto">
          <a:xfrm>
            <a:off x="6357950" y="904858"/>
            <a:ext cx="2786082" cy="5881728"/>
          </a:xfrm>
          <a:prstGeom prst="rect">
            <a:avLst/>
          </a:prstGeom>
          <a:noFill/>
        </p:spPr>
      </p:pic>
      <p:sp>
        <p:nvSpPr>
          <p:cNvPr id="10" name="Rectangle à coins arrondis 9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3714744" y="6357958"/>
            <a:ext cx="63340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588224" y="857232"/>
            <a:ext cx="2412932" cy="48353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Organization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7072330" y="214290"/>
            <a:ext cx="192882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Overview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539445009"/>
              </p:ext>
            </p:extLst>
          </p:nvPr>
        </p:nvGraphicFramePr>
        <p:xfrm>
          <a:off x="285720" y="1357298"/>
          <a:ext cx="8572560" cy="5185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215338" y="6356350"/>
            <a:ext cx="47146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 rot="10800000">
            <a:off x="4500562" y="4500570"/>
            <a:ext cx="2786082" cy="158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42876" y="2714620"/>
            <a:ext cx="335755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the Production Separator Package Z5103 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SEREPT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3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98241"/>
            <a:ext cx="1428760" cy="61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Z:\Alaa DAMAK\JPEG\Z5103A.jpeg"/>
          <p:cNvPicPr>
            <a:picLocks noChangeAspect="1" noChangeArrowheads="1"/>
          </p:cNvPicPr>
          <p:nvPr/>
        </p:nvPicPr>
        <p:blipFill>
          <a:blip r:embed="rId4" cstate="print"/>
          <a:srcRect l="20763" t="14670" r="7845" b="15900"/>
          <a:stretch>
            <a:fillRect/>
          </a:stretch>
        </p:blipFill>
        <p:spPr bwMode="auto">
          <a:xfrm>
            <a:off x="3530700" y="1996144"/>
            <a:ext cx="5541894" cy="3593096"/>
          </a:xfrm>
          <a:prstGeom prst="rect">
            <a:avLst/>
          </a:prstGeom>
          <a:noFill/>
        </p:spPr>
      </p:pic>
      <p:sp>
        <p:nvSpPr>
          <p:cNvPr id="10" name="Rectangle à coins arrondis 9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214810" y="6286520"/>
            <a:ext cx="776278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85720" y="2714620"/>
            <a:ext cx="4000528" cy="1893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3B</a:t>
            </a: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Fiber Glass Plant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Tunfib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Tunisia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5"/>
            <a:ext cx="1643074" cy="693172"/>
          </a:xfrm>
          <a:prstGeom prst="rect">
            <a:avLst/>
          </a:prstGeom>
          <a:noFill/>
        </p:spPr>
      </p:pic>
      <p:pic>
        <p:nvPicPr>
          <p:cNvPr id="5123" name="Picture 3" descr="Z:\Alaa DAMAK\image tunfib\Four et forming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071546"/>
            <a:ext cx="3071834" cy="2276459"/>
          </a:xfrm>
          <a:prstGeom prst="rect">
            <a:avLst/>
          </a:prstGeom>
          <a:noFill/>
        </p:spPr>
      </p:pic>
      <p:pic>
        <p:nvPicPr>
          <p:cNvPr id="5125" name="Picture 5" descr="Z:\Alaa DAMAK\image tunfib\Ensimage atelier four &amp; strockage produit ensimage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429000"/>
            <a:ext cx="3592883" cy="2714644"/>
          </a:xfrm>
          <a:prstGeom prst="rect">
            <a:avLst/>
          </a:prstGeom>
          <a:noFill/>
        </p:spPr>
      </p:pic>
      <p:sp>
        <p:nvSpPr>
          <p:cNvPr id="16" name="Rectangle à coins arrondis 15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4071934" y="6286520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2571744"/>
            <a:ext cx="3143272" cy="3114684"/>
          </a:xfrm>
        </p:spPr>
        <p:txBody>
          <a:bodyPr>
            <a:normAutofit/>
          </a:bodyPr>
          <a:lstStyle/>
          <a:p>
            <a:pPr marL="0">
              <a:lnSpc>
                <a:spcPct val="150000"/>
              </a:lnSpc>
              <a:buNone/>
            </a:pPr>
            <a:br>
              <a:rPr lang="en-US" sz="1800" b="1" dirty="0">
                <a:solidFill>
                  <a:schemeClr val="bg1"/>
                </a:solidFill>
              </a:rPr>
            </a:b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Gas Pig Launcher &amp; Receiver Abu Dhabi - UAE</a:t>
            </a:r>
          </a:p>
          <a:p>
            <a:pPr marL="0">
              <a:lnSpc>
                <a:spcPct val="150000"/>
              </a:lnSpc>
              <a:buNone/>
            </a:pPr>
            <a:br>
              <a:rPr lang="en-US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GASCO</a:t>
            </a:r>
          </a:p>
          <a:p>
            <a:pPr marL="0">
              <a:buNone/>
            </a:pPr>
            <a:endParaRPr lang="fr-FR" sz="1800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58550"/>
            <a:ext cx="1357322" cy="913260"/>
          </a:xfrm>
          <a:prstGeom prst="rect">
            <a:avLst/>
          </a:prstGeom>
          <a:noFill/>
        </p:spPr>
      </p:pic>
      <p:pic>
        <p:nvPicPr>
          <p:cNvPr id="2050" name="Picture 2" descr="Z:\Alaa DAMAK\JPEG\Render Pig Launc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9368" y="2000240"/>
            <a:ext cx="5344664" cy="4124318"/>
          </a:xfrm>
          <a:prstGeom prst="rect">
            <a:avLst/>
          </a:prstGeom>
          <a:noFill/>
        </p:spPr>
      </p:pic>
      <p:sp>
        <p:nvSpPr>
          <p:cNvPr id="10" name="Rectangle à coins arrondis 9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572000" y="6357958"/>
            <a:ext cx="63340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52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214282" y="2571744"/>
            <a:ext cx="44291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 </a:t>
            </a:r>
            <a:endParaRPr lang="fr-FR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8 Surge Vessels: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 Surge Vessels  90 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- 40 BARS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Surge Vessels 250 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- 25 BARS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Surge Vessels  225 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25 BARS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ORAN-ALGERIE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 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ABB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"/>
          <p:cNvGrpSpPr/>
          <p:nvPr/>
        </p:nvGrpSpPr>
        <p:grpSpPr>
          <a:xfrm>
            <a:off x="785786" y="1785926"/>
            <a:ext cx="1428760" cy="680362"/>
            <a:chOff x="1643042" y="1571612"/>
            <a:chExt cx="1500198" cy="714380"/>
          </a:xfrm>
        </p:grpSpPr>
        <p:sp>
          <p:nvSpPr>
            <p:cNvPr id="9" name="Rectangle 8"/>
            <p:cNvSpPr/>
            <p:nvPr/>
          </p:nvSpPr>
          <p:spPr>
            <a:xfrm>
              <a:off x="1643042" y="1571612"/>
              <a:ext cx="1500198" cy="714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 descr="C:\Documents and Settings\User\Bureau\abb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59116" y="1640949"/>
              <a:ext cx="1468051" cy="575706"/>
            </a:xfrm>
            <a:prstGeom prst="rect">
              <a:avLst/>
            </a:prstGeom>
            <a:noFill/>
          </p:spPr>
        </p:pic>
      </p:grpSp>
      <p:pic>
        <p:nvPicPr>
          <p:cNvPr id="59395" name="Picture 3" descr="D:\Marketing\2008\Communication\Rérérences et photos\Production\surge abb\IMG_4503.JPG"/>
          <p:cNvPicPr>
            <a:picLocks noChangeAspect="1" noChangeArrowheads="1"/>
          </p:cNvPicPr>
          <p:nvPr/>
        </p:nvPicPr>
        <p:blipFill>
          <a:blip r:embed="rId4" cstate="print"/>
          <a:srcRect l="1320" t="7038" r="3658" b="17298"/>
          <a:stretch>
            <a:fillRect/>
          </a:stretch>
        </p:blipFill>
        <p:spPr bwMode="auto">
          <a:xfrm>
            <a:off x="4375960" y="1214422"/>
            <a:ext cx="4696634" cy="280493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ctangle à coins arrondis 15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4143380"/>
            <a:ext cx="3024336" cy="213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4572000" y="6286520"/>
            <a:ext cx="63340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53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85720" y="2928934"/>
            <a:ext cx="464347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Engineering Design of 7 Fuel Oil and Water Storage Tanks (2*3000 / 2*2000 / 2*500 / 1*100m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for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Ghannouch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Power Station) 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ALSTOM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STEG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Image 11" descr="L:\organisé\Photos et referances\ghannouch\ALSTOM\DSC06837.JPG"/>
          <p:cNvPicPr/>
          <p:nvPr/>
        </p:nvPicPr>
        <p:blipFill>
          <a:blip r:embed="rId3" cstate="print"/>
          <a:srcRect b="4848"/>
          <a:stretch>
            <a:fillRect/>
          </a:stretch>
        </p:blipFill>
        <p:spPr bwMode="auto">
          <a:xfrm>
            <a:off x="5132343" y="3929066"/>
            <a:ext cx="4011689" cy="278608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 15" descr="http://www.voteinteractif.com/images/logo/alsto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143116"/>
            <a:ext cx="1726840" cy="68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à coins arrondis 17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30" y="1000108"/>
            <a:ext cx="2815170" cy="273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3724284" y="6286520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54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2143116"/>
            <a:ext cx="1414355" cy="6953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0800000" flipV="1">
            <a:off x="214282" y="3214686"/>
            <a:ext cx="5357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Expansion of Pellet Stock Yard 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LISCO</a:t>
            </a:r>
          </a:p>
        </p:txBody>
      </p:sp>
      <p:grpSp>
        <p:nvGrpSpPr>
          <p:cNvPr id="2" name="Groupe 11"/>
          <p:cNvGrpSpPr/>
          <p:nvPr/>
        </p:nvGrpSpPr>
        <p:grpSpPr>
          <a:xfrm>
            <a:off x="1000100" y="1714488"/>
            <a:ext cx="1428760" cy="1214446"/>
            <a:chOff x="571472" y="1571612"/>
            <a:chExt cx="1428760" cy="1214446"/>
          </a:xfrm>
        </p:grpSpPr>
        <p:sp>
          <p:nvSpPr>
            <p:cNvPr id="11" name="Rectangle 10"/>
            <p:cNvSpPr/>
            <p:nvPr/>
          </p:nvSpPr>
          <p:spPr>
            <a:xfrm>
              <a:off x="571472" y="1571612"/>
              <a:ext cx="1428760" cy="1214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338" name="Picture 2" descr="C:\Documents and Settings\User\Bureau\LISCO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5289" y="1588285"/>
              <a:ext cx="1381126" cy="1181100"/>
            </a:xfrm>
            <a:prstGeom prst="rect">
              <a:avLst/>
            </a:prstGeom>
            <a:noFill/>
          </p:spPr>
        </p:pic>
      </p:grpSp>
      <p:pic>
        <p:nvPicPr>
          <p:cNvPr id="6148" name="Picture 4" descr="D:\Jamil\Amir\Kawema\DSC06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285860"/>
            <a:ext cx="3305164" cy="2478873"/>
          </a:xfrm>
          <a:prstGeom prst="rect">
            <a:avLst/>
          </a:prstGeom>
          <a:noFill/>
        </p:spPr>
      </p:pic>
      <p:sp>
        <p:nvSpPr>
          <p:cNvPr id="14" name="Rectangle à coins arrondis 13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88" y="4000504"/>
            <a:ext cx="4896544" cy="234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3652846" y="6350023"/>
            <a:ext cx="56196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55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42844" y="2786058"/>
            <a:ext cx="5929354" cy="263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Flow Control Station, Regulating Station and Pressure Relief Station of  Water Pipeline 500 km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kufra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Water System</a:t>
            </a:r>
          </a:p>
          <a:p>
            <a:pPr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b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TEKFEN / GMMRA</a:t>
            </a:r>
          </a:p>
        </p:txBody>
      </p:sp>
      <p:pic>
        <p:nvPicPr>
          <p:cNvPr id="11266" name="Picture 2" descr="C:\Documents and Settings\User\Bureau\Logo_Tekf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594" y="1500174"/>
            <a:ext cx="1219200" cy="952500"/>
          </a:xfrm>
          <a:prstGeom prst="rect">
            <a:avLst/>
          </a:prstGeom>
          <a:noFill/>
        </p:spPr>
      </p:pic>
      <p:sp>
        <p:nvSpPr>
          <p:cNvPr id="14" name="Rectangle à coins arrondis 13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09" y="1000108"/>
            <a:ext cx="2817491" cy="272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4152912" y="6278585"/>
            <a:ext cx="63340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56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2618" y="3786190"/>
            <a:ext cx="3659976" cy="23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85720" y="3129693"/>
            <a:ext cx="4857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 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Design of ALGORDABYA &amp; ASSDADA Steel Buildings, Interconnecting Pipes and Miscellaneous Steel Structure 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VINCI Construction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GMMRA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Libya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Z:\Alaa DAMAK\REF\Tout\vinci2.jpg"/>
          <p:cNvPicPr>
            <a:picLocks noChangeAspect="1" noChangeArrowheads="1"/>
          </p:cNvPicPr>
          <p:nvPr/>
        </p:nvPicPr>
        <p:blipFill>
          <a:blip r:embed="rId3" cstate="print"/>
          <a:srcRect b="15789"/>
          <a:stretch>
            <a:fillRect/>
          </a:stretch>
        </p:blipFill>
        <p:spPr bwMode="auto">
          <a:xfrm>
            <a:off x="5357818" y="1571612"/>
            <a:ext cx="3619504" cy="2286016"/>
          </a:xfrm>
          <a:prstGeom prst="rect">
            <a:avLst/>
          </a:prstGeom>
          <a:noFill/>
        </p:spPr>
      </p:pic>
      <p:pic>
        <p:nvPicPr>
          <p:cNvPr id="5123" name="Picture 3" descr="Z:\Alaa DAMAK\REF\Tout\vinci1.jpg"/>
          <p:cNvPicPr>
            <a:picLocks noChangeAspect="1" noChangeArrowheads="1"/>
          </p:cNvPicPr>
          <p:nvPr/>
        </p:nvPicPr>
        <p:blipFill>
          <a:blip r:embed="rId4" cstate="print"/>
          <a:srcRect b="23684"/>
          <a:stretch>
            <a:fillRect/>
          </a:stretch>
        </p:blipFill>
        <p:spPr bwMode="auto">
          <a:xfrm>
            <a:off x="5357818" y="4000504"/>
            <a:ext cx="3619504" cy="2071702"/>
          </a:xfrm>
          <a:prstGeom prst="rect">
            <a:avLst/>
          </a:prstGeom>
          <a:noFill/>
        </p:spPr>
      </p:pic>
      <p:sp>
        <p:nvSpPr>
          <p:cNvPr id="14" name="Rectangle à coins arrondis 13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6" name="Picture 2" descr="C:\Documents and Settings\User\Bureau\vinci-construction-france-Hist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857374"/>
            <a:ext cx="1821654" cy="1214436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4714876" y="6215082"/>
            <a:ext cx="490526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57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2857496"/>
            <a:ext cx="4857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24 HP Surge Vessels 250 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Wadi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Tumellah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Surge Area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 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CONTRACTOR:  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VINCI Construction</a:t>
            </a:r>
          </a:p>
          <a:p>
            <a:pPr fontAlgn="base"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fr-FR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</a:t>
            </a: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 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Gmmra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 (MMRA –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Libya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8610" name="Picture 2" descr="D:\Marketing\2009\comminucation\presentaion\site web\production01\DSC00004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535222"/>
            <a:ext cx="3857652" cy="246528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C:\Documents and Settings\User\Bureau\vinci-construction-france-Hist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500174"/>
            <a:ext cx="1821654" cy="1214436"/>
          </a:xfrm>
          <a:prstGeom prst="rect">
            <a:avLst/>
          </a:prstGeom>
          <a:noFill/>
        </p:spPr>
      </p:pic>
      <p:sp>
        <p:nvSpPr>
          <p:cNvPr id="12" name="Rectangle à coins arrondis 11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3938598" y="6357958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58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2814" y="4119882"/>
            <a:ext cx="3849780" cy="201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14282" y="2500306"/>
            <a:ext cx="42862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 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Steel Manifold, Piping Spools, Special Fittings, Surge Vessels , Miscellaneous Steel Works of Pumping Stations PS1 &amp; PS2 (TAZ Project)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SOCOMENIN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CONTRACTOR:  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Metis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GMMRA </a:t>
            </a:r>
          </a:p>
        </p:txBody>
      </p:sp>
      <p:pic>
        <p:nvPicPr>
          <p:cNvPr id="27649" name="Picture 1" descr="D:\Marketing\2008\Communication\Rérérences et photos\Construction &amp; maintenance\ABB-METIS-TAZ\selection photos TAZ\DSC01812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696894"/>
            <a:ext cx="3643337" cy="273250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Groupe 12"/>
          <p:cNvGrpSpPr/>
          <p:nvPr/>
        </p:nvGrpSpPr>
        <p:grpSpPr>
          <a:xfrm>
            <a:off x="285720" y="1683872"/>
            <a:ext cx="1285884" cy="673558"/>
            <a:chOff x="285720" y="1571612"/>
            <a:chExt cx="1500198" cy="785818"/>
          </a:xfrm>
        </p:grpSpPr>
        <p:sp>
          <p:nvSpPr>
            <p:cNvPr id="12" name="Rectangle 11"/>
            <p:cNvSpPr/>
            <p:nvPr/>
          </p:nvSpPr>
          <p:spPr>
            <a:xfrm>
              <a:off x="285720" y="1571612"/>
              <a:ext cx="1500198" cy="785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553" name="Picture 1" descr="C:\Documents and Settings\User\Bureau\MetisLogo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58" y="1643050"/>
              <a:ext cx="1400175" cy="657225"/>
            </a:xfrm>
            <a:prstGeom prst="rect">
              <a:avLst/>
            </a:prstGeom>
            <a:noFill/>
          </p:spPr>
        </p:pic>
      </p:grpSp>
      <p:sp>
        <p:nvSpPr>
          <p:cNvPr id="16" name="Rectangle à coins arrondis 15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4071934" y="6357958"/>
            <a:ext cx="490526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59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1046318"/>
            <a:ext cx="3556988" cy="252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>
            <a:hlinkClick r:id="rId3" action="ppaction://hlinksldjump"/>
          </p:cNvPr>
          <p:cNvSpPr/>
          <p:nvPr/>
        </p:nvSpPr>
        <p:spPr>
          <a:xfrm>
            <a:off x="1214414" y="150017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Overview</a:t>
            </a:r>
          </a:p>
        </p:txBody>
      </p:sp>
      <p:sp>
        <p:nvSpPr>
          <p:cNvPr id="9" name="Rectangle à coins arrondis 8">
            <a:hlinkClick r:id="rId4" action="ppaction://hlinksldjump"/>
          </p:cNvPr>
          <p:cNvSpPr/>
          <p:nvPr/>
        </p:nvSpPr>
        <p:spPr>
          <a:xfrm>
            <a:off x="1214414" y="221455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Activities</a:t>
            </a:r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/>
        </p:nvSpPr>
        <p:spPr>
          <a:xfrm>
            <a:off x="1214414" y="292893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Areas of Expertise</a:t>
            </a:r>
          </a:p>
        </p:txBody>
      </p:sp>
      <p:sp>
        <p:nvSpPr>
          <p:cNvPr id="14" name="Octogone 13"/>
          <p:cNvSpPr/>
          <p:nvPr/>
        </p:nvSpPr>
        <p:spPr>
          <a:xfrm>
            <a:off x="428596" y="292893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9" name="Octogone 18"/>
          <p:cNvSpPr/>
          <p:nvPr/>
        </p:nvSpPr>
        <p:spPr>
          <a:xfrm>
            <a:off x="428596" y="221455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0" name="Octogone 19"/>
          <p:cNvSpPr/>
          <p:nvPr/>
        </p:nvSpPr>
        <p:spPr>
          <a:xfrm>
            <a:off x="428596" y="1500174"/>
            <a:ext cx="571504" cy="500066"/>
          </a:xfrm>
          <a:prstGeom prst="octag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1071538" y="142876"/>
            <a:ext cx="721523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Summary</a:t>
            </a:r>
          </a:p>
        </p:txBody>
      </p:sp>
      <p:sp>
        <p:nvSpPr>
          <p:cNvPr id="16" name="Rectangle à coins arrondis 15">
            <a:hlinkClick r:id="rId5" action="ppaction://hlinksldjump"/>
          </p:cNvPr>
          <p:cNvSpPr/>
          <p:nvPr/>
        </p:nvSpPr>
        <p:spPr>
          <a:xfrm>
            <a:off x="1214414" y="3643314"/>
            <a:ext cx="7000924" cy="5000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00206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References</a:t>
            </a:r>
          </a:p>
        </p:txBody>
      </p:sp>
      <p:sp>
        <p:nvSpPr>
          <p:cNvPr id="18" name="Octogone 17"/>
          <p:cNvSpPr/>
          <p:nvPr/>
        </p:nvSpPr>
        <p:spPr>
          <a:xfrm>
            <a:off x="428596" y="3643314"/>
            <a:ext cx="571504" cy="500066"/>
          </a:xfrm>
          <a:prstGeom prst="oct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0000"/>
                </a:solidFill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9" grpId="0" animBg="1"/>
      <p:bldP spid="20" grpId="0" animBg="1"/>
      <p:bldP spid="20" grpId="1" animBg="1"/>
      <p:bldP spid="21" grpId="0"/>
      <p:bldP spid="16" grpId="0" animBg="1"/>
      <p:bldP spid="16" grpId="1" animBg="1"/>
      <p:bldP spid="18" grpId="0" animBg="1"/>
      <p:bldP spid="18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42844" y="2500306"/>
            <a:ext cx="5214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25 Sand Filters for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Skikda,  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Beni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SAF and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Honaine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Desalination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Plant</a:t>
            </a:r>
            <a:endParaRPr lang="en-US" sz="1600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 :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GEIDA-UTE</a:t>
            </a:r>
          </a:p>
          <a:p>
            <a:pPr fontAlgn="base"/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Algerian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Company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AEC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C:\Documents and Settings\User\Bureau\ge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1071570" cy="1006131"/>
          </a:xfrm>
          <a:prstGeom prst="rect">
            <a:avLst/>
          </a:prstGeom>
          <a:noFill/>
        </p:spPr>
      </p:pic>
      <p:sp>
        <p:nvSpPr>
          <p:cNvPr id="12" name="Rectangle à coins arrondis 11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295788" y="6278585"/>
            <a:ext cx="490526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60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081084"/>
            <a:ext cx="3790391" cy="263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191" y="3835993"/>
            <a:ext cx="4114809" cy="273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85720" y="2643744"/>
            <a:ext cx="7572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20 Shop Fabricated Tanks (ASME STAMP)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Algeria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SNC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Lavalin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" descr="D:\Marketing\Communication\Rérérences et photos\Production\SNC Lavalin-Shop tanks ASME\Photos\Horizontale\Photo 848.jpg"/>
          <p:cNvPicPr>
            <a:picLocks noChangeAspect="1" noChangeArrowheads="1"/>
          </p:cNvPicPr>
          <p:nvPr/>
        </p:nvPicPr>
        <p:blipFill>
          <a:blip r:embed="rId2" cstate="print"/>
          <a:srcRect t="2564"/>
          <a:stretch>
            <a:fillRect/>
          </a:stretch>
        </p:blipFill>
        <p:spPr bwMode="auto">
          <a:xfrm>
            <a:off x="5429224" y="3857628"/>
            <a:ext cx="3714776" cy="271473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 descr="C:\Documents and Settings\User\Bureau\SNCL_couleu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25362"/>
            <a:ext cx="2000264" cy="1060696"/>
          </a:xfrm>
          <a:prstGeom prst="rect">
            <a:avLst/>
          </a:prstGeom>
          <a:noFill/>
        </p:spPr>
      </p:pic>
      <p:sp>
        <p:nvSpPr>
          <p:cNvPr id="19" name="Rectangle à coins arrondis 18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54" y="1214422"/>
            <a:ext cx="2070546" cy="244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4500562" y="6215082"/>
            <a:ext cx="614338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61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07504" y="2428868"/>
            <a:ext cx="32500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18 Pressure Vessels according to ASME Stamp for Hasdrubal Gas Treatment Project. (Tunisia)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Tunisia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 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Petrofac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British Gas</a:t>
            </a:r>
          </a:p>
        </p:txBody>
      </p:sp>
      <p:pic>
        <p:nvPicPr>
          <p:cNvPr id="2" name="Picture 2" descr="C:\Documents and Settings\User\Bureau\Petrofac_col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396" y="1714488"/>
            <a:ext cx="1526084" cy="571504"/>
          </a:xfrm>
          <a:prstGeom prst="rect">
            <a:avLst/>
          </a:prstGeom>
          <a:noFill/>
        </p:spPr>
      </p:pic>
      <p:pic>
        <p:nvPicPr>
          <p:cNvPr id="1026" name="Picture 2" descr="D:\Marketing\2008\Communication\Préqualification\a MAJ\image production\DSC043830.jpg"/>
          <p:cNvPicPr>
            <a:picLocks noChangeAspect="1" noChangeArrowheads="1"/>
          </p:cNvPicPr>
          <p:nvPr/>
        </p:nvPicPr>
        <p:blipFill>
          <a:blip r:embed="rId3" cstate="print"/>
          <a:srcRect l="23245" t="2532" r="11244"/>
          <a:stretch>
            <a:fillRect/>
          </a:stretch>
        </p:blipFill>
        <p:spPr bwMode="auto">
          <a:xfrm>
            <a:off x="6858016" y="928670"/>
            <a:ext cx="2286016" cy="567575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C:\Documents and Settings\User\Bureau\Nouveau dossier\Photo 785M.jpg"/>
          <p:cNvPicPr>
            <a:picLocks noChangeAspect="1" noChangeArrowheads="1"/>
          </p:cNvPicPr>
          <p:nvPr/>
        </p:nvPicPr>
        <p:blipFill>
          <a:blip r:embed="rId4" cstate="print"/>
          <a:srcRect t="9524"/>
          <a:stretch>
            <a:fillRect/>
          </a:stretch>
        </p:blipFill>
        <p:spPr bwMode="auto">
          <a:xfrm>
            <a:off x="3207272" y="1500174"/>
            <a:ext cx="3579306" cy="242889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7" name="Picture 3" descr="D:\Marketing\2008\Communication\Rérérences et photos\Production\PETROFAC-ASME Pressure Vessels\selection\Photo 782-1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2225" y="4071942"/>
            <a:ext cx="3594353" cy="225709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angle à coins arrondis 14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4000496" y="6357958"/>
            <a:ext cx="490558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62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8741" y="1698196"/>
            <a:ext cx="1344499" cy="58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42876" y="2428868"/>
            <a:ext cx="485775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4 Atmospheric Tanks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2x10 000m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1800m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&amp; 500m</a:t>
            </a:r>
            <a:r>
              <a:rPr lang="en-US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Berrouaghia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Power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Station </a:t>
            </a:r>
          </a:p>
          <a:p>
            <a:pPr>
              <a:lnSpc>
                <a:spcPct val="150000"/>
              </a:lnSpc>
            </a:pP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</a:t>
            </a: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SAIPEM INDIA</a:t>
            </a:r>
          </a:p>
          <a:p>
            <a:pPr>
              <a:lnSpc>
                <a:spcPct val="150000"/>
              </a:lnSpc>
            </a:pP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</a:t>
            </a:r>
            <a:r>
              <a:rPr lang="fr-F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SONELGAZ ALGERIA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Z:\Alaa DAMAK\REF\Tout\tank01 (1).bmp"/>
          <p:cNvPicPr>
            <a:picLocks noChangeAspect="1" noChangeArrowheads="1"/>
          </p:cNvPicPr>
          <p:nvPr/>
        </p:nvPicPr>
        <p:blipFill>
          <a:blip r:embed="rId2" cstate="print"/>
          <a:srcRect l="15944" t="4071" r="20281"/>
          <a:stretch>
            <a:fillRect/>
          </a:stretch>
        </p:blipFill>
        <p:spPr bwMode="auto">
          <a:xfrm>
            <a:off x="5143504" y="2071678"/>
            <a:ext cx="3929090" cy="3858121"/>
          </a:xfrm>
          <a:prstGeom prst="rect">
            <a:avLst/>
          </a:prstGeom>
          <a:noFill/>
        </p:spPr>
      </p:pic>
      <p:sp>
        <p:nvSpPr>
          <p:cNvPr id="19" name="Rectangle à coins arrondis 18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394" y="1571612"/>
            <a:ext cx="1676400" cy="100584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143372" y="6286520"/>
            <a:ext cx="490526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63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28596" y="2928934"/>
            <a:ext cx="43577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Detailed design of Circular Clinker Storage Building, Diameter 70m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 : Morocco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Polysius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Bouskoura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Cement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Plant 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Z:\Alaa DAMAK\REF\Tout\klinker2.jpg"/>
          <p:cNvPicPr>
            <a:picLocks noChangeAspect="1" noChangeArrowheads="1"/>
          </p:cNvPicPr>
          <p:nvPr/>
        </p:nvPicPr>
        <p:blipFill>
          <a:blip r:embed="rId2" cstate="print"/>
          <a:srcRect t="2797"/>
          <a:stretch>
            <a:fillRect/>
          </a:stretch>
        </p:blipFill>
        <p:spPr bwMode="auto">
          <a:xfrm>
            <a:off x="5000628" y="4143380"/>
            <a:ext cx="3405190" cy="2482455"/>
          </a:xfrm>
          <a:prstGeom prst="rect">
            <a:avLst/>
          </a:prstGeom>
          <a:noFill/>
        </p:spPr>
      </p:pic>
      <p:pic>
        <p:nvPicPr>
          <p:cNvPr id="2051" name="Picture 3" descr="Z:\Alaa DAMAK\REF\Tout\klink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00174"/>
            <a:ext cx="3405190" cy="2553893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714488"/>
            <a:ext cx="15906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à coins arrondis 13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4081474" y="6357958"/>
            <a:ext cx="56196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64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720" y="3782518"/>
            <a:ext cx="535785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Study of the Implementation of  Metallic Silos for Cereals Board at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Dahmani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Tunisia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Office des </a:t>
            </a:r>
            <a:r>
              <a:rPr lang="en-US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Céréales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Office des </a:t>
            </a:r>
            <a:r>
              <a:rPr lang="en-US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Céréales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br>
              <a:rPr lang="en-US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0" y="1214422"/>
            <a:ext cx="5035852" cy="26821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92" y="3976003"/>
            <a:ext cx="3646840" cy="288202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3857620" y="6421461"/>
            <a:ext cx="490526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65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5" y="2344260"/>
            <a:ext cx="1500198" cy="12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4590272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85720" y="3000372"/>
            <a:ext cx="45005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Structural Design of 4 Electrical Substations 220KV/60KV &amp; 60KV/30KV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KAHRAKIB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 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SONELGAZ ALGERIA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Z:\Alaa DAMAK\REF\Tout\POSTE3.jpg"/>
          <p:cNvPicPr/>
          <p:nvPr/>
        </p:nvPicPr>
        <p:blipFill>
          <a:blip r:embed="rId2" cstate="print"/>
          <a:srcRect l="13641" t="22561" r="6993"/>
          <a:stretch>
            <a:fillRect/>
          </a:stretch>
        </p:blipFill>
        <p:spPr bwMode="auto">
          <a:xfrm>
            <a:off x="4500562" y="2905787"/>
            <a:ext cx="4572032" cy="245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9048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à coins arrondis 14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643438" y="6357958"/>
            <a:ext cx="561964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66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28596" y="2978064"/>
            <a:ext cx="53578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of 2 Manifolds (25 bars &amp; 10 bars) 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LIBYA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SOCOMENIN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Naher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CO.LTD Pipe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GMMRA</a:t>
            </a:r>
            <a:br>
              <a:rPr lang="en-US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Z:\Alaa DAMAK\REF\9\Photo 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380" y="2500306"/>
            <a:ext cx="3293214" cy="2470137"/>
          </a:xfrm>
          <a:prstGeom prst="rect">
            <a:avLst/>
          </a:prstGeom>
          <a:noFill/>
        </p:spPr>
      </p:pic>
      <p:pic>
        <p:nvPicPr>
          <p:cNvPr id="14" name="Picture 2" descr="C:\Documents and Settings\User\Bureau\ANC3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1143008" cy="911838"/>
          </a:xfrm>
          <a:prstGeom prst="rect">
            <a:avLst/>
          </a:prstGeom>
          <a:noFill/>
        </p:spPr>
      </p:pic>
      <p:sp>
        <p:nvSpPr>
          <p:cNvPr id="16" name="Rectangle à coins arrondis 15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071934" y="6357958"/>
            <a:ext cx="63340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67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28596" y="2978064"/>
            <a:ext cx="3214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Study Draining Pipes System Unloading of Liquid Ammonia</a:t>
            </a: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CONTRACTOR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AXIMA - IET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OWNER :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GCT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7000892" y="214290"/>
            <a:ext cx="214310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References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3795722" y="6492899"/>
            <a:ext cx="63340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68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214554"/>
            <a:ext cx="1000132" cy="64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357298"/>
            <a:ext cx="2928958" cy="67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8293" y="2786058"/>
            <a:ext cx="536573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71934" y="1714488"/>
            <a:ext cx="4929222" cy="4081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itchFamily="34" charset="0"/>
              </a:rPr>
              <a:t>THANK YOU</a:t>
            </a:r>
          </a:p>
          <a:p>
            <a:pPr algn="ctr">
              <a:lnSpc>
                <a:spcPct val="150000"/>
              </a:lnSpc>
            </a:pPr>
            <a:r>
              <a:rPr lang="fr-FR" sz="6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itchFamily="34" charset="0"/>
              </a:rPr>
              <a:t>FOR   YOUR </a:t>
            </a:r>
          </a:p>
          <a:p>
            <a:pPr algn="ctr">
              <a:lnSpc>
                <a:spcPct val="150000"/>
              </a:lnSpc>
            </a:pPr>
            <a:r>
              <a:rPr lang="fr-FR" sz="6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itchFamily="34" charset="0"/>
              </a:rPr>
              <a:t>ATTENTION</a:t>
            </a:r>
          </a:p>
        </p:txBody>
      </p:sp>
      <p:pic>
        <p:nvPicPr>
          <p:cNvPr id="8" name="Imag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64327"/>
            <a:ext cx="1571636" cy="176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0" y="1000108"/>
            <a:ext cx="6643702" cy="595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7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 Mechanical &amp; Piping Department: 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Plant 3D Modeling, ISO generation, Piping Flexibility Analysis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Mechanical Equipment detailed Design: 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Pressure Vessel, Atmospheric Tanks, Heat Exchanger, 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Separators Packages, Conveyor, etc.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7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 Process Department: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Oil &amp; Gas Unit Simulation (Separation Unit, Dehydration Unit, Stabilization Unit, etc.)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Hydraulic System Design (Pumping Stations, 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Surge Design, Steady State Network Analysis, etc.)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P&amp;IDs Generation, Flow Sheet Generation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7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 Electrical &amp; Instrumentation Department: 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LV &amp; HV Distribution Network, Substation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Instrument and Control System Design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PCS and PLC System Design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Fire and Gas Detection System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Grounding and Lighting System Design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Cathodic</a:t>
            </a: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Protection design</a:t>
            </a:r>
          </a:p>
          <a:p>
            <a:pPr marL="360000">
              <a:spcBef>
                <a:spcPct val="20000"/>
              </a:spcBef>
              <a:defRPr/>
            </a:pPr>
            <a:endParaRPr 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715140" y="770428"/>
            <a:ext cx="228601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Engineering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7092280" y="214290"/>
            <a:ext cx="19088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Activities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664" y="3143248"/>
            <a:ext cx="2563336" cy="16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ssaad KOUBAA\Desktop\Brochure\3d\reservoi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632" y="1428736"/>
            <a:ext cx="2148400" cy="165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66" y="4929198"/>
            <a:ext cx="2860834" cy="13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4786314" y="6357958"/>
            <a:ext cx="704840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396529" y="1909599"/>
            <a:ext cx="85725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Civil &amp; Structure Department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Industrial Foundations, Drainage Systems, Offices &amp; Buildings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Deep Foundation Design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Onshore and Offshore Steel Structure detailed Design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Steel Structure 3D Modeling</a:t>
            </a:r>
          </a:p>
          <a:p>
            <a:pPr marL="360000">
              <a:spcBef>
                <a:spcPct val="20000"/>
              </a:spcBef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360000">
              <a:spcBef>
                <a:spcPct val="20000"/>
              </a:spcBef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B2B2B2"/>
                </a:solidFill>
                <a:latin typeface="Arial" pitchFamily="34" charset="0"/>
                <a:cs typeface="Arial" pitchFamily="34" charset="0"/>
              </a:rPr>
              <a:t>Management Department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Planning &amp; Executing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Monitoring and control</a:t>
            </a:r>
          </a:p>
          <a:p>
            <a:pPr marL="360000" lvl="0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Ensuring quality and quantity production</a:t>
            </a:r>
          </a:p>
          <a:p>
            <a:pPr marL="360000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Ensuring communications with Customer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718271" y="714356"/>
            <a:ext cx="228601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Engineering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7092280" y="214290"/>
            <a:ext cx="19088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Activities</a:t>
            </a:r>
          </a:p>
        </p:txBody>
      </p:sp>
      <p:pic>
        <p:nvPicPr>
          <p:cNvPr id="3075" name="Picture 3" descr="C:\Users\Assaad KOUBAA\Desktop\Projet Hamdaoui\3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19" y="2018676"/>
            <a:ext cx="2594781" cy="1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40" y="4207961"/>
            <a:ext cx="3424992" cy="136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4357686" y="6357958"/>
            <a:ext cx="47146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300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762" y="1785927"/>
            <a:ext cx="4900618" cy="414340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Plant Design</a:t>
            </a:r>
          </a:p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Pressure Vessel and Tank Design</a:t>
            </a:r>
          </a:p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Steady State and Transient Hydraulic Analysis</a:t>
            </a:r>
          </a:p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Piping Flexibility &amp; Stress Analysis</a:t>
            </a:r>
          </a:p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Concrete &amp; Steel Structure Design</a:t>
            </a:r>
          </a:p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Steel Structure Detail</a:t>
            </a:r>
          </a:p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Process Design</a:t>
            </a:r>
          </a:p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Piping &amp; Instrumentation Diagram</a:t>
            </a:r>
          </a:p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Heat Transfer</a:t>
            </a:r>
          </a:p>
          <a:p>
            <a:pPr>
              <a:spcBef>
                <a:spcPts val="800"/>
              </a:spcBef>
              <a:buNone/>
            </a:pPr>
            <a:r>
              <a:rPr lang="en-US" sz="1600" kern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Electrical HV/LV Systems Design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57166"/>
            <a:ext cx="9144000" cy="5000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5903484" y="842436"/>
            <a:ext cx="3277028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50800">
                  <a:noFill/>
                </a:ln>
                <a:solidFill>
                  <a:srgbClr val="92D05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Engineering Tools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786314" y="1785926"/>
            <a:ext cx="285752" cy="4739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marR="0" lvl="0" indent="-342900" fontAlgn="auto"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00628" y="1785926"/>
            <a:ext cx="42148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spcBef>
                <a:spcPts val="800"/>
              </a:spcBef>
            </a:pP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CADWorx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AutoCAD Plant 3D,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SolidWorks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fontAlgn="ctr">
              <a:spcBef>
                <a:spcPts val="800"/>
              </a:spcBef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PV ELITE,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AMETank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ctr">
              <a:spcBef>
                <a:spcPts val="800"/>
              </a:spcBef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CEBELMAIL</a:t>
            </a:r>
          </a:p>
          <a:p>
            <a:pPr fontAlgn="ctr">
              <a:spcBef>
                <a:spcPts val="800"/>
              </a:spcBef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CAESAR II </a:t>
            </a:r>
          </a:p>
          <a:p>
            <a:pPr fontAlgn="ctr">
              <a:spcBef>
                <a:spcPts val="800"/>
              </a:spcBef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Robot Structural Analysis,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Staad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Pro</a:t>
            </a:r>
          </a:p>
          <a:p>
            <a:pPr fontAlgn="ctr">
              <a:spcBef>
                <a:spcPts val="800"/>
              </a:spcBef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TEKLA Structures, REVIT Structures</a:t>
            </a:r>
          </a:p>
          <a:p>
            <a:pPr fontAlgn="ctr">
              <a:spcBef>
                <a:spcPts val="800"/>
              </a:spcBef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Aspen HYSYS </a:t>
            </a:r>
          </a:p>
          <a:p>
            <a:pPr fontAlgn="ctr">
              <a:spcBef>
                <a:spcPts val="800"/>
              </a:spcBef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AutoCAD Plant 3D</a:t>
            </a:r>
          </a:p>
          <a:p>
            <a:pPr fontAlgn="ctr">
              <a:spcBef>
                <a:spcPts val="800"/>
              </a:spcBef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HTRI</a:t>
            </a:r>
          </a:p>
          <a:p>
            <a:pPr fontAlgn="ctr">
              <a:spcBef>
                <a:spcPts val="800"/>
              </a:spcBef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CANECO HT/BT &amp; ETAP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7092280" y="214290"/>
            <a:ext cx="1908876" cy="71435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>
                  <a:noFill/>
                </a:ln>
                <a:solidFill>
                  <a:srgbClr val="FF66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Activities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8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4500562" y="6286520"/>
            <a:ext cx="471462" cy="365125"/>
          </a:xfrm>
        </p:spPr>
        <p:txBody>
          <a:bodyPr/>
          <a:lstStyle/>
          <a:p>
            <a:fld id="{9F2CF610-A82E-443E-BBF9-167E7BBD429E}" type="slidenum">
              <a:rPr lang="fr-FR" sz="1400" b="1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11412</TotalTime>
  <Words>2038</Words>
  <Application>Microsoft Office PowerPoint</Application>
  <PresentationFormat>Affichage à l'écran (4:3)</PresentationFormat>
  <Paragraphs>633</Paragraphs>
  <Slides>69</Slides>
  <Notes>43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3" baseType="lpstr">
      <vt:lpstr>Arial</vt:lpstr>
      <vt:lpstr>Calibri</vt:lpstr>
      <vt:lpstr>Forte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SOCOMENIN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user</dc:creator>
  <cp:lastModifiedBy>Utilisateur</cp:lastModifiedBy>
  <cp:revision>802</cp:revision>
  <cp:lastPrinted>2014-02-07T10:36:24Z</cp:lastPrinted>
  <dcterms:created xsi:type="dcterms:W3CDTF">2009-02-16T11:34:05Z</dcterms:created>
  <dcterms:modified xsi:type="dcterms:W3CDTF">2023-09-14T12:17:50Z</dcterms:modified>
</cp:coreProperties>
</file>